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4"/>
    <p:sldMasterId id="2147483815" r:id="rId5"/>
  </p:sldMasterIdLst>
  <p:notesMasterIdLst>
    <p:notesMasterId r:id="rId25"/>
  </p:notesMasterIdLst>
  <p:sldIdLst>
    <p:sldId id="539" r:id="rId6"/>
    <p:sldId id="527" r:id="rId7"/>
    <p:sldId id="521" r:id="rId8"/>
    <p:sldId id="551" r:id="rId9"/>
    <p:sldId id="546" r:id="rId10"/>
    <p:sldId id="550" r:id="rId11"/>
    <p:sldId id="543" r:id="rId12"/>
    <p:sldId id="548" r:id="rId13"/>
    <p:sldId id="549" r:id="rId14"/>
    <p:sldId id="256" r:id="rId15"/>
    <p:sldId id="257" r:id="rId16"/>
    <p:sldId id="258" r:id="rId17"/>
    <p:sldId id="262" r:id="rId18"/>
    <p:sldId id="263" r:id="rId19"/>
    <p:sldId id="264" r:id="rId20"/>
    <p:sldId id="265" r:id="rId21"/>
    <p:sldId id="266" r:id="rId22"/>
    <p:sldId id="267" r:id="rId23"/>
    <p:sldId id="54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F5BC5C-B77A-D851-13B7-A3FBEA394D25}" name="Clara McCool" initials="CM" userId="S::cmccool@gpcog.org::71c41e1b-ba15-46fc-b8b5-89967f9c9ec5" providerId="AD"/>
  <p188:author id="{A885A264-07C8-1C5F-B545-A06A27AD01B5}" name="Belinda Ray" initials="BR" userId="S::bray@gpcog.org::82fb8470-fe1b-47c0-9713-e0d6d328039d" providerId="AD"/>
  <p188:author id="{FFDCAA8D-246A-01DD-C9F7-38145DF79647}" name="Rick Harbison" initials="RH" userId="S::rharbison@gpcog.org::670307ad-90b6-4355-98da-0b671e523a7d" providerId="AD"/>
  <p188:author id="{9043BDA8-0F7B-1D31-3B1A-5ED0AC9EDA1B}" name="Paul Johnson" initials="PJ" userId="S::pjohnson@gpcog.org::6552f010-7eb5-4abd-8005-04c52d672773" providerId="AD"/>
  <p188:author id="{2E0286C2-BF9F-0422-D347-D05BB1626030}" name="Kristina Egan" initials="KE" userId="S::kegan@gpcog.org::8213a22f-8ba2-49d0-bd48-332227ac53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67"/>
    <a:srgbClr val="215A99"/>
    <a:srgbClr val="2B6B89"/>
    <a:srgbClr val="3E6EBC"/>
    <a:srgbClr val="3E6EBD"/>
    <a:srgbClr val="0795FF"/>
    <a:srgbClr val="F3A01A"/>
    <a:srgbClr val="DDE8ED"/>
    <a:srgbClr val="547DC7"/>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1BE4F-ABDD-48A4-8B0B-69820E007219}"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E65AE-DF47-420C-A5C1-0DDE9D6B6F8A}" type="slidenum">
              <a:rPr lang="en-US" smtClean="0"/>
              <a:t>‹#›</a:t>
            </a:fld>
            <a:endParaRPr lang="en-US"/>
          </a:p>
        </p:txBody>
      </p:sp>
    </p:spTree>
    <p:extLst>
      <p:ext uri="{BB962C8B-B14F-4D97-AF65-F5344CB8AC3E}">
        <p14:creationId xmlns:p14="http://schemas.microsoft.com/office/powerpoint/2010/main" val="3607604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E65AE-DF47-420C-A5C1-0DDE9D6B6F8A}" type="slidenum">
              <a:rPr lang="en-US" smtClean="0"/>
              <a:t>1</a:t>
            </a:fld>
            <a:endParaRPr lang="en-US"/>
          </a:p>
        </p:txBody>
      </p:sp>
    </p:spTree>
    <p:extLst>
      <p:ext uri="{BB962C8B-B14F-4D97-AF65-F5344CB8AC3E}">
        <p14:creationId xmlns:p14="http://schemas.microsoft.com/office/powerpoint/2010/main" val="19785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https://www.maine.gov/dacf/ard/resources/docs/prime-farmland-determination-guidelines-v6.pdf</a:t>
            </a:r>
          </a:p>
          <a:p>
            <a:endParaRPr lang="en-US"/>
          </a:p>
          <a:p>
            <a:r>
              <a:rPr lang="en-US"/>
              <a:t>How to Determine if a Soil is Prime Farmland: </a:t>
            </a:r>
          </a:p>
          <a:p>
            <a:pPr marL="228600" indent="-228600">
              <a:buAutoNum type="arabicPeriod"/>
            </a:pPr>
            <a:r>
              <a:rPr lang="en-US"/>
              <a:t>The depth to groundwater table must be deep enough during the cropping season to allow cultivated crops common to the area to be grown (24” or deeper has been chosen to meet this criteria). The soil can also be drained and qualify if the ground water table is a at depth of less than 24”.  </a:t>
            </a:r>
          </a:p>
          <a:p>
            <a:pPr marL="228600" indent="-228600">
              <a:buAutoNum type="arabicPeriod"/>
            </a:pPr>
            <a:r>
              <a:rPr lang="en-US"/>
              <a:t>To qualify as prime farmland, there can’t be enough stones to interfere with farming. </a:t>
            </a:r>
          </a:p>
          <a:p>
            <a:pPr marL="228600" indent="-228600">
              <a:buAutoNum type="arabicPeriod"/>
            </a:pPr>
            <a:r>
              <a:rPr lang="en-US"/>
              <a:t>You do need to determine the erodibility of the soil by looking up the K factor and multiplying it by the slope. In order for the soil to be prime farmland, the product of that multiplication has to be less than 2.0. </a:t>
            </a:r>
          </a:p>
          <a:p>
            <a:pPr marL="228600" indent="-228600">
              <a:buAutoNum type="arabicPeriod"/>
            </a:pPr>
            <a:r>
              <a:rPr lang="en-US"/>
              <a:t>You do need to determine whether or not the soil floods less often than once in every 2 years, required in order to be prime farmland. v.7.22.20 3 </a:t>
            </a:r>
          </a:p>
          <a:p>
            <a:pPr marL="228600" indent="-228600">
              <a:buAutoNum type="arabicPeriod"/>
            </a:pPr>
            <a:r>
              <a:rPr lang="en-US"/>
              <a:t>You do need to determine the permeability rate of the soil which must be equal to or more than 0.06 inches per hour in the upper 20”. Base this decision on the presence or absence of a “root restrictive layer” including hardpan or bedrock. Layers above a root restrictive layer will have a permeability of 0.06” per hour or more. Layers below a hardpan or bedrock will not have adequate permeability. </a:t>
            </a:r>
          </a:p>
          <a:p>
            <a:pPr marL="228600" indent="-228600">
              <a:buAutoNum type="arabicPeriod"/>
            </a:pPr>
            <a:r>
              <a:rPr lang="en-US"/>
              <a:t>You do need to determine the percent of the surface layer (upper 6”) that is coarse fragments over 3”. It must be less than 10% in order to qualify as a prime farmland. </a:t>
            </a:r>
          </a:p>
          <a:p>
            <a:pPr marL="228600" indent="-228600">
              <a:buAutoNum type="arabicPeriod"/>
            </a:pPr>
            <a:r>
              <a:rPr lang="en-US"/>
              <a:t>You may need to determine an adequate and dependable water supply from precipitation or irrigation. Soils that are somewhat excessively or excessively drained would not qualify as prime farmlands unless irrigated. </a:t>
            </a:r>
          </a:p>
          <a:p>
            <a:endParaRPr lang="en-US"/>
          </a:p>
          <a:p>
            <a:endParaRPr lang="en-US"/>
          </a:p>
          <a:p>
            <a:r>
              <a:rPr lang="en-US"/>
              <a:t>How to Determine if a Soil is of Statewide Importance:  </a:t>
            </a:r>
          </a:p>
          <a:p>
            <a:pPr marL="228600" indent="-228600">
              <a:buAutoNum type="arabicPeriod"/>
            </a:pPr>
            <a:r>
              <a:rPr lang="en-US"/>
              <a:t>Does not meet Prime Farmland criteria. </a:t>
            </a:r>
          </a:p>
          <a:p>
            <a:pPr marL="228600" indent="-228600">
              <a:buAutoNum type="arabicPeriod"/>
            </a:pPr>
            <a:r>
              <a:rPr lang="en-US"/>
              <a:t>Does not have a seasonal groundwater table within 16 inches of the mineral soil surface during the growing season of most years (moderately well or well drained). </a:t>
            </a:r>
          </a:p>
          <a:p>
            <a:pPr marL="228600" indent="-228600">
              <a:buAutoNum type="arabicPeriod"/>
            </a:pPr>
            <a:r>
              <a:rPr lang="en-US"/>
              <a:t>Are less than 15% slope. </a:t>
            </a:r>
          </a:p>
          <a:p>
            <a:pPr marL="228600" indent="-228600">
              <a:buAutoNum type="arabicPeriod"/>
            </a:pPr>
            <a:r>
              <a:rPr lang="en-US"/>
              <a:t>Have less than 3% cover of rocks or stones greater than 10 inches in diameter and less than 40 % cover of rocks less than 10 inches but more than 2” in diameter. </a:t>
            </a:r>
          </a:p>
          <a:p>
            <a:pPr marL="228600" indent="-228600">
              <a:buAutoNum type="arabicPeriod"/>
            </a:pPr>
            <a:r>
              <a:rPr lang="en-US"/>
              <a:t>Are more than 20 inches to a root restrictive layer (hardpan or bedrock) </a:t>
            </a:r>
          </a:p>
          <a:p>
            <a:pPr marL="228600" indent="-228600">
              <a:buAutoNum type="arabicPeriod"/>
            </a:pPr>
            <a:r>
              <a:rPr lang="en-US"/>
              <a:t>Have greater than 2 inches of available water holding capacity in the upper 20 inches of soil (loamy fine sand or finer). </a:t>
            </a:r>
          </a:p>
          <a:p>
            <a:pPr marL="228600" indent="-228600">
              <a:buAutoNum type="arabicPeriod"/>
            </a:pPr>
            <a:r>
              <a:rPr lang="en-US"/>
              <a:t>NRCS further requires areas designated as of statewide importance to be composed of at least 50% coverage of soils meeting the criteria. That means small areas of soils meeting the criteria scattered about a site do not have to be added up as they would not be realistically farmable (similar to pit and mound topography in wetland determinations where you use what predominates).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33245-F559-4AA0-BB1E-53FF59250D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6596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33245-F559-4AA0-BB1E-53FF59250D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093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E65AE-DF47-420C-A5C1-0DDE9D6B6F8A}" type="slidenum">
              <a:rPr lang="en-US" smtClean="0"/>
              <a:t>19</a:t>
            </a:fld>
            <a:endParaRPr lang="en-US"/>
          </a:p>
        </p:txBody>
      </p:sp>
    </p:spTree>
    <p:extLst>
      <p:ext uri="{BB962C8B-B14F-4D97-AF65-F5344CB8AC3E}">
        <p14:creationId xmlns:p14="http://schemas.microsoft.com/office/powerpoint/2010/main" val="417072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E65AE-DF47-420C-A5C1-0DDE9D6B6F8A}" type="slidenum">
              <a:rPr lang="en-US" smtClean="0"/>
              <a:t>2</a:t>
            </a:fld>
            <a:endParaRPr lang="en-US"/>
          </a:p>
        </p:txBody>
      </p:sp>
    </p:spTree>
    <p:extLst>
      <p:ext uri="{BB962C8B-B14F-4D97-AF65-F5344CB8AC3E}">
        <p14:creationId xmlns:p14="http://schemas.microsoft.com/office/powerpoint/2010/main" val="190940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E65AE-DF47-420C-A5C1-0DDE9D6B6F8A}" type="slidenum">
              <a:rPr lang="en-US" smtClean="0"/>
              <a:t>3</a:t>
            </a:fld>
            <a:endParaRPr lang="en-US"/>
          </a:p>
        </p:txBody>
      </p:sp>
    </p:spTree>
    <p:extLst>
      <p:ext uri="{BB962C8B-B14F-4D97-AF65-F5344CB8AC3E}">
        <p14:creationId xmlns:p14="http://schemas.microsoft.com/office/powerpoint/2010/main" val="240404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Talk about our team – Kelly being on leave, Shannon and I stepping in to manage, and our Fellow and community engagement team support. </a:t>
            </a:r>
            <a:endParaRPr lang="en-US" dirty="0"/>
          </a:p>
        </p:txBody>
      </p:sp>
      <p:sp>
        <p:nvSpPr>
          <p:cNvPr id="4" name="Slide Number Placeholder 3"/>
          <p:cNvSpPr>
            <a:spLocks noGrp="1"/>
          </p:cNvSpPr>
          <p:nvPr>
            <p:ph type="sldNum" sz="quarter" idx="5"/>
          </p:nvPr>
        </p:nvSpPr>
        <p:spPr/>
        <p:txBody>
          <a:bodyPr/>
          <a:lstStyle/>
          <a:p>
            <a:fld id="{741E65AE-DF47-420C-A5C1-0DDE9D6B6F8A}" type="slidenum">
              <a:rPr lang="en-US" smtClean="0"/>
              <a:t>5</a:t>
            </a:fld>
            <a:endParaRPr lang="en-US"/>
          </a:p>
        </p:txBody>
      </p:sp>
    </p:spTree>
    <p:extLst>
      <p:ext uri="{BB962C8B-B14F-4D97-AF65-F5344CB8AC3E}">
        <p14:creationId xmlns:p14="http://schemas.microsoft.com/office/powerpoint/2010/main" val="2361498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9B9CD-EA34-E0DE-B491-3DD0866A5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B40BA-D4D3-C3C9-3B5F-0B769C111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FB502-5810-1979-D4D5-2C7C2F4D50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1DC0DA-8A6C-BC6F-F086-C4227A6F0184}"/>
              </a:ext>
            </a:extLst>
          </p:cNvPr>
          <p:cNvSpPr>
            <a:spLocks noGrp="1"/>
          </p:cNvSpPr>
          <p:nvPr>
            <p:ph type="sldNum" sz="quarter" idx="5"/>
          </p:nvPr>
        </p:nvSpPr>
        <p:spPr/>
        <p:txBody>
          <a:bodyPr/>
          <a:lstStyle/>
          <a:p>
            <a:fld id="{741E65AE-DF47-420C-A5C1-0DDE9D6B6F8A}" type="slidenum">
              <a:rPr lang="en-US" smtClean="0"/>
              <a:t>6</a:t>
            </a:fld>
            <a:endParaRPr lang="en-US"/>
          </a:p>
        </p:txBody>
      </p:sp>
    </p:spTree>
    <p:extLst>
      <p:ext uri="{BB962C8B-B14F-4D97-AF65-F5344CB8AC3E}">
        <p14:creationId xmlns:p14="http://schemas.microsoft.com/office/powerpoint/2010/main" val="251612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Developing a Community Engagement Plan that identifies key stakeholders, establishes approaches for outreach and identifies materials needed. Survey will be a key component of this </a:t>
            </a:r>
          </a:p>
        </p:txBody>
      </p:sp>
      <p:sp>
        <p:nvSpPr>
          <p:cNvPr id="4" name="Slide Number Placeholder 3"/>
          <p:cNvSpPr>
            <a:spLocks noGrp="1"/>
          </p:cNvSpPr>
          <p:nvPr>
            <p:ph type="sldNum" sz="quarter" idx="5"/>
          </p:nvPr>
        </p:nvSpPr>
        <p:spPr/>
        <p:txBody>
          <a:bodyPr/>
          <a:lstStyle/>
          <a:p>
            <a:fld id="{741E65AE-DF47-420C-A5C1-0DDE9D6B6F8A}" type="slidenum">
              <a:rPr lang="en-US" smtClean="0"/>
              <a:t>7</a:t>
            </a:fld>
            <a:endParaRPr lang="en-US"/>
          </a:p>
        </p:txBody>
      </p:sp>
    </p:spTree>
    <p:extLst>
      <p:ext uri="{BB962C8B-B14F-4D97-AF65-F5344CB8AC3E}">
        <p14:creationId xmlns:p14="http://schemas.microsoft.com/office/powerpoint/2010/main" val="873691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Prioritization approach for key areas, Identify best strategies for conservation </a:t>
            </a:r>
          </a:p>
        </p:txBody>
      </p:sp>
      <p:sp>
        <p:nvSpPr>
          <p:cNvPr id="4" name="Slide Number Placeholder 3"/>
          <p:cNvSpPr>
            <a:spLocks noGrp="1"/>
          </p:cNvSpPr>
          <p:nvPr>
            <p:ph type="sldNum" sz="quarter" idx="5"/>
          </p:nvPr>
        </p:nvSpPr>
        <p:spPr/>
        <p:txBody>
          <a:bodyPr/>
          <a:lstStyle/>
          <a:p>
            <a:fld id="{741E65AE-DF47-420C-A5C1-0DDE9D6B6F8A}" type="slidenum">
              <a:rPr lang="en-US" smtClean="0"/>
              <a:t>8</a:t>
            </a:fld>
            <a:endParaRPr lang="en-US"/>
          </a:p>
        </p:txBody>
      </p:sp>
    </p:spTree>
    <p:extLst>
      <p:ext uri="{BB962C8B-B14F-4D97-AF65-F5344CB8AC3E}">
        <p14:creationId xmlns:p14="http://schemas.microsoft.com/office/powerpoint/2010/main" val="206472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Meant to act as a tool for implementation conservation approaches, but will also act as a plan and strategy that can be integrated into other planning processes and set the priorities for the town. </a:t>
            </a:r>
          </a:p>
        </p:txBody>
      </p:sp>
      <p:sp>
        <p:nvSpPr>
          <p:cNvPr id="4" name="Slide Number Placeholder 3"/>
          <p:cNvSpPr>
            <a:spLocks noGrp="1"/>
          </p:cNvSpPr>
          <p:nvPr>
            <p:ph type="sldNum" sz="quarter" idx="5"/>
          </p:nvPr>
        </p:nvSpPr>
        <p:spPr/>
        <p:txBody>
          <a:bodyPr/>
          <a:lstStyle/>
          <a:p>
            <a:fld id="{741E65AE-DF47-420C-A5C1-0DDE9D6B6F8A}" type="slidenum">
              <a:rPr lang="en-US" smtClean="0"/>
              <a:t>9</a:t>
            </a:fld>
            <a:endParaRPr lang="en-US"/>
          </a:p>
        </p:txBody>
      </p:sp>
    </p:spTree>
    <p:extLst>
      <p:ext uri="{BB962C8B-B14F-4D97-AF65-F5344CB8AC3E}">
        <p14:creationId xmlns:p14="http://schemas.microsoft.com/office/powerpoint/2010/main" val="338677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Why are we showing you water quality data in an open space plan?</a:t>
            </a:r>
            <a:endParaRPr lang="en-US"/>
          </a:p>
          <a:p>
            <a:r>
              <a:rPr lang="en-US" b="1"/>
              <a:t>Water quality protection is a primary conservation goal</a:t>
            </a:r>
            <a:r>
              <a:rPr lang="en-US"/>
              <a:t> </a:t>
            </a:r>
          </a:p>
          <a:p>
            <a:pPr lvl="1"/>
            <a:r>
              <a:rPr lang="en-US"/>
              <a:t>One of the key reasons to conserve land is to protect water resources-- Conservation easements often include water quality protection provisions</a:t>
            </a:r>
          </a:p>
          <a:p>
            <a:r>
              <a:rPr lang="en-US" b="1"/>
              <a:t>Impaired waters = conservation opportunities</a:t>
            </a:r>
            <a:r>
              <a:rPr lang="en-US"/>
              <a:t> </a:t>
            </a:r>
          </a:p>
          <a:p>
            <a:pPr lvl="1"/>
            <a:r>
              <a:rPr lang="en-US"/>
              <a:t>The Chandler Brook system is impaired, which means protecting land along those waterways should be a priority.</a:t>
            </a:r>
          </a:p>
          <a:p>
            <a:pPr lvl="1"/>
            <a:r>
              <a:rPr lang="en-US"/>
              <a:t>Buffer strips of conserved land along streams act as natural filters.</a:t>
            </a:r>
          </a:p>
          <a:p>
            <a:pPr lvl="1"/>
            <a:r>
              <a:rPr lang="en-US"/>
              <a:t>Conserving floodplains and wetlands reduces pollution runoff.</a:t>
            </a:r>
          </a:p>
          <a:p>
            <a:r>
              <a:rPr lang="en-US" b="1"/>
              <a:t>Runaround Pond is a regional asset worth protecting</a:t>
            </a:r>
            <a:r>
              <a:rPr lang="en-US"/>
              <a:t> </a:t>
            </a:r>
          </a:p>
          <a:p>
            <a:pPr lvl="1"/>
            <a:r>
              <a:rPr lang="en-US"/>
              <a:t>Durham's largest lake (133 acres) has had water quality concerns in the past.</a:t>
            </a:r>
          </a:p>
          <a:p>
            <a:pPr lvl="1"/>
            <a:r>
              <a:rPr lang="en-US"/>
              <a:t>Protecting the watershed around Runaround Pond should be a conservation priority.</a:t>
            </a:r>
          </a:p>
          <a:p>
            <a:pPr lvl="1"/>
            <a:r>
              <a:rPr lang="en-US"/>
              <a:t>Already have some conserved land around it - opportunity to expand.</a:t>
            </a:r>
          </a:p>
          <a:p>
            <a:r>
              <a:rPr lang="en-US" b="1"/>
              <a:t>Legacy contamination sites need careful consideration</a:t>
            </a:r>
            <a:r>
              <a:rPr lang="en-US"/>
              <a:t> </a:t>
            </a:r>
          </a:p>
          <a:p>
            <a:pPr lvl="1"/>
            <a:r>
              <a:rPr lang="en-US"/>
              <a:t>These 15 documented sites represent decades of varied land uses.</a:t>
            </a:r>
            <a:br>
              <a:rPr lang="en-US"/>
            </a:br>
            <a:r>
              <a:rPr lang="en-US"/>
              <a:t>Not all conserved land is suitable for public recreation</a:t>
            </a:r>
          </a:p>
          <a:p>
            <a:pPr lvl="1"/>
            <a:r>
              <a:rPr lang="en-US"/>
              <a:t>Some contaminated sites might be good candidates for conservation without recreation access</a:t>
            </a:r>
          </a:p>
          <a:p>
            <a:pPr lvl="1"/>
            <a:r>
              <a:rPr lang="en-US"/>
              <a:t>Conserving them prevents problematic redevelopment and allows natural recovery</a:t>
            </a:r>
          </a:p>
          <a:p>
            <a:r>
              <a:rPr lang="en-US" b="1"/>
              <a:t>Water quality connects to other goals</a:t>
            </a:r>
            <a:r>
              <a:rPr lang="en-US"/>
              <a:t> </a:t>
            </a:r>
          </a:p>
          <a:p>
            <a:pPr lvl="1"/>
            <a:r>
              <a:rPr lang="en-US"/>
              <a:t>Clean water supports the wildlife habitats </a:t>
            </a:r>
            <a:br>
              <a:rPr lang="en-US"/>
            </a:br>
            <a:r>
              <a:rPr lang="en-US"/>
              <a:t>Critical for the agricultural community (irrigation, livestock).</a:t>
            </a:r>
          </a:p>
          <a:p>
            <a:pPr lvl="1"/>
            <a:r>
              <a:rPr lang="en-US"/>
              <a:t>Clean aquifers = safe drinking water for residents (most homes on wells).</a:t>
            </a:r>
          </a:p>
          <a:p>
            <a:pPr lvl="1"/>
            <a:r>
              <a:rPr lang="en-US"/>
              <a:t>Climate resilience - healthy wetlands and streams handle flooding better.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33245-F559-4AA0-BB1E-53FF59250D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8479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3FC173-C39B-4FF0-457F-EBF2AC37E55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1077" y="-302388"/>
            <a:ext cx="12453666" cy="7253288"/>
          </a:xfrm>
          <a:prstGeom prst="rect">
            <a:avLst/>
          </a:prstGeom>
        </p:spPr>
      </p:pic>
      <p:sp>
        <p:nvSpPr>
          <p:cNvPr id="9" name="Parallelogram 8">
            <a:extLst>
              <a:ext uri="{FF2B5EF4-FFF2-40B4-BE49-F238E27FC236}">
                <a16:creationId xmlns:a16="http://schemas.microsoft.com/office/drawing/2014/main" id="{8B162A9A-9564-AE74-2560-C39CBC664B19}"/>
              </a:ext>
            </a:extLst>
          </p:cNvPr>
          <p:cNvSpPr/>
          <p:nvPr/>
        </p:nvSpPr>
        <p:spPr>
          <a:xfrm>
            <a:off x="-1096424" y="1014785"/>
            <a:ext cx="10321290" cy="3724755"/>
          </a:xfrm>
          <a:prstGeom prst="parallelogram">
            <a:avLst/>
          </a:prstGeom>
          <a:solidFill>
            <a:schemeClr val="bg1">
              <a:alpha val="9192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C5DD522C-745D-F668-A040-87765E0AF272}"/>
              </a:ext>
            </a:extLst>
          </p:cNvPr>
          <p:cNvSpPr>
            <a:spLocks noGrp="1"/>
          </p:cNvSpPr>
          <p:nvPr>
            <p:ph type="body" sz="quarter" idx="13" hasCustomPrompt="1"/>
          </p:nvPr>
        </p:nvSpPr>
        <p:spPr>
          <a:xfrm>
            <a:off x="93409" y="1287736"/>
            <a:ext cx="8593391" cy="1390727"/>
          </a:xfrm>
        </p:spPr>
        <p:txBody>
          <a:bodyPr anchor="b">
            <a:normAutofit/>
          </a:bodyPr>
          <a:lstStyle>
            <a:lvl1pPr marL="0" indent="0">
              <a:buNone/>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Title slide option 1</a:t>
            </a:r>
          </a:p>
        </p:txBody>
      </p:sp>
      <p:sp>
        <p:nvSpPr>
          <p:cNvPr id="24" name="Text Placeholder 17">
            <a:extLst>
              <a:ext uri="{FF2B5EF4-FFF2-40B4-BE49-F238E27FC236}">
                <a16:creationId xmlns:a16="http://schemas.microsoft.com/office/drawing/2014/main" id="{23B0F82F-908E-DC70-FCE5-32B9C466A000}"/>
              </a:ext>
            </a:extLst>
          </p:cNvPr>
          <p:cNvSpPr>
            <a:spLocks noGrp="1"/>
          </p:cNvSpPr>
          <p:nvPr>
            <p:ph type="body" sz="quarter" idx="14" hasCustomPrompt="1"/>
          </p:nvPr>
        </p:nvSpPr>
        <p:spPr>
          <a:xfrm>
            <a:off x="93410" y="3039332"/>
            <a:ext cx="8285278" cy="571161"/>
          </a:xfrm>
        </p:spPr>
        <p:txBody>
          <a:bodyPr>
            <a:normAutofit/>
          </a:bodyPr>
          <a:lstStyle>
            <a:lvl1pPr marL="0" indent="0">
              <a:buNone/>
              <a:defRPr sz="2800">
                <a:latin typeface="Arial" panose="020B0604020202020204" pitchFamily="34" charset="0"/>
                <a:ea typeface="Verdana" panose="020B0604030504040204" pitchFamily="34" charset="0"/>
                <a:cs typeface="Arial" panose="020B0604020202020204" pitchFamily="34" charset="0"/>
              </a:defRPr>
            </a:lvl1pPr>
          </a:lstStyle>
          <a:p>
            <a:pPr lvl="0"/>
            <a:r>
              <a:rPr lang="en-US"/>
              <a:t>Insert subtitle here</a:t>
            </a:r>
          </a:p>
        </p:txBody>
      </p:sp>
      <p:sp>
        <p:nvSpPr>
          <p:cNvPr id="25" name="Text Placeholder 19">
            <a:extLst>
              <a:ext uri="{FF2B5EF4-FFF2-40B4-BE49-F238E27FC236}">
                <a16:creationId xmlns:a16="http://schemas.microsoft.com/office/drawing/2014/main" id="{13EAF022-3570-B67C-4310-7053EA8006EC}"/>
              </a:ext>
            </a:extLst>
          </p:cNvPr>
          <p:cNvSpPr>
            <a:spLocks noGrp="1"/>
          </p:cNvSpPr>
          <p:nvPr>
            <p:ph type="body" sz="quarter" idx="15" hasCustomPrompt="1"/>
          </p:nvPr>
        </p:nvSpPr>
        <p:spPr>
          <a:xfrm>
            <a:off x="93409" y="3989078"/>
            <a:ext cx="7626350" cy="366712"/>
          </a:xfrm>
        </p:spPr>
        <p:txBody>
          <a:bodyPr>
            <a:noAutofit/>
          </a:bodyPr>
          <a:lstStyle>
            <a:lvl1pPr marL="0" indent="0">
              <a:buNone/>
              <a:defRPr sz="2400">
                <a:latin typeface="Arial" panose="020B0604020202020204" pitchFamily="34" charset="0"/>
                <a:ea typeface="Verdana" panose="020B0604030504040204" pitchFamily="34" charset="0"/>
                <a:cs typeface="Arial" panose="020B0604020202020204" pitchFamily="34" charset="0"/>
              </a:defRPr>
            </a:lvl1pPr>
          </a:lstStyle>
          <a:p>
            <a:pPr lvl="0"/>
            <a:r>
              <a:rPr lang="en-US"/>
              <a:t>Date here</a:t>
            </a:r>
          </a:p>
        </p:txBody>
      </p:sp>
      <p:pic>
        <p:nvPicPr>
          <p:cNvPr id="2" name="Picture 1">
            <a:extLst>
              <a:ext uri="{FF2B5EF4-FFF2-40B4-BE49-F238E27FC236}">
                <a16:creationId xmlns:a16="http://schemas.microsoft.com/office/drawing/2014/main" id="{2E48057D-9152-6AB5-857C-EEEA9D917CC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1077" y="-302388"/>
            <a:ext cx="12453666" cy="7253288"/>
          </a:xfrm>
          <a:prstGeom prst="rect">
            <a:avLst/>
          </a:prstGeom>
        </p:spPr>
      </p:pic>
      <p:sp>
        <p:nvSpPr>
          <p:cNvPr id="3" name="Parallelogram 2">
            <a:extLst>
              <a:ext uri="{FF2B5EF4-FFF2-40B4-BE49-F238E27FC236}">
                <a16:creationId xmlns:a16="http://schemas.microsoft.com/office/drawing/2014/main" id="{67147B4B-431B-0C0A-2338-24D09F94EEC9}"/>
              </a:ext>
            </a:extLst>
          </p:cNvPr>
          <p:cNvSpPr/>
          <p:nvPr userDrawn="1"/>
        </p:nvSpPr>
        <p:spPr>
          <a:xfrm>
            <a:off x="-1096424" y="1014785"/>
            <a:ext cx="10321290" cy="3724755"/>
          </a:xfrm>
          <a:prstGeom prst="parallelogram">
            <a:avLst/>
          </a:prstGeom>
          <a:solidFill>
            <a:schemeClr val="bg1">
              <a:alpha val="9192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98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lide option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F3F093-7332-F479-F8B8-8B59C7AADE2F}"/>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8DEEAB51-E8A1-E907-3893-8D5CBEB2FB43}"/>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3B855596-3484-377A-524D-CCBFFC0A3710}"/>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5" name="Text Placeholder 34">
            <a:extLst>
              <a:ext uri="{FF2B5EF4-FFF2-40B4-BE49-F238E27FC236}">
                <a16:creationId xmlns:a16="http://schemas.microsoft.com/office/drawing/2014/main" id="{EC76B142-8A68-E6E8-3BFE-2862E60FDF76}"/>
              </a:ext>
            </a:extLst>
          </p:cNvPr>
          <p:cNvSpPr>
            <a:spLocks noGrp="1"/>
          </p:cNvSpPr>
          <p:nvPr>
            <p:ph type="body" sz="quarter" idx="10" hasCustomPrompt="1"/>
          </p:nvPr>
        </p:nvSpPr>
        <p:spPr>
          <a:xfrm>
            <a:off x="5036813" y="1526309"/>
            <a:ext cx="5767712" cy="3460750"/>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457200" indent="0">
              <a:buNone/>
              <a:defRPr/>
            </a:lvl2pPr>
            <a:lvl3pPr marL="1257300" indent="-342900">
              <a:buFont typeface="Arial" panose="020B0604020202020204" pitchFamily="34" charset="0"/>
              <a:buChar char="•"/>
              <a:defRPr sz="24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vl5pPr>
          </a:lstStyle>
          <a:p>
            <a:pPr lvl="0"/>
            <a:r>
              <a:rPr lang="en-US"/>
              <a:t>Keep bullets short and sweet</a:t>
            </a:r>
          </a:p>
          <a:p>
            <a:pPr lvl="0"/>
            <a:r>
              <a:rPr lang="en-US"/>
              <a:t>Save the paragraphs for your notes!</a:t>
            </a:r>
          </a:p>
        </p:txBody>
      </p:sp>
      <p:sp>
        <p:nvSpPr>
          <p:cNvPr id="38" name="Title 37">
            <a:extLst>
              <a:ext uri="{FF2B5EF4-FFF2-40B4-BE49-F238E27FC236}">
                <a16:creationId xmlns:a16="http://schemas.microsoft.com/office/drawing/2014/main" id="{6BC7C3A6-2B60-41A0-72F2-D698A86C7D35}"/>
              </a:ext>
            </a:extLst>
          </p:cNvPr>
          <p:cNvSpPr>
            <a:spLocks noGrp="1"/>
          </p:cNvSpPr>
          <p:nvPr>
            <p:ph type="title" hasCustomPrompt="1"/>
          </p:nvPr>
        </p:nvSpPr>
        <p:spPr>
          <a:xfrm>
            <a:off x="483860" y="1530501"/>
            <a:ext cx="4291952" cy="2436031"/>
          </a:xfrm>
        </p:spPr>
        <p:txBody>
          <a:bodyPr anchor="b"/>
          <a:lstStyle>
            <a:lvl1pPr algn="r">
              <a:defRPr/>
            </a:lvl1pPr>
          </a:lstStyle>
          <a:p>
            <a:r>
              <a:rPr lang="en-US"/>
              <a:t>Content slide option 3</a:t>
            </a:r>
          </a:p>
        </p:txBody>
      </p:sp>
      <p:sp>
        <p:nvSpPr>
          <p:cNvPr id="40" name="Text Placeholder 39">
            <a:extLst>
              <a:ext uri="{FF2B5EF4-FFF2-40B4-BE49-F238E27FC236}">
                <a16:creationId xmlns:a16="http://schemas.microsoft.com/office/drawing/2014/main" id="{9C588419-B1F0-F501-0120-046963855943}"/>
              </a:ext>
            </a:extLst>
          </p:cNvPr>
          <p:cNvSpPr>
            <a:spLocks noGrp="1"/>
          </p:cNvSpPr>
          <p:nvPr>
            <p:ph type="body" sz="quarter" idx="11" hasCustomPrompt="1"/>
          </p:nvPr>
        </p:nvSpPr>
        <p:spPr>
          <a:xfrm>
            <a:off x="483860" y="4076265"/>
            <a:ext cx="4291931" cy="899166"/>
          </a:xfrm>
        </p:spPr>
        <p:txBody>
          <a:bodyPr/>
          <a:lstStyle>
            <a:lvl2pPr marL="457200" indent="0" algn="r">
              <a:buNone/>
              <a:defRPr sz="2400" i="1"/>
            </a:lvl2pPr>
          </a:lstStyle>
          <a:p>
            <a:pPr lvl="1"/>
            <a:r>
              <a:rPr lang="en-US"/>
              <a:t>This subtitle could be in italics for emphasis</a:t>
            </a:r>
          </a:p>
        </p:txBody>
      </p:sp>
      <p:cxnSp>
        <p:nvCxnSpPr>
          <p:cNvPr id="41" name="Straight Connector 40">
            <a:extLst>
              <a:ext uri="{FF2B5EF4-FFF2-40B4-BE49-F238E27FC236}">
                <a16:creationId xmlns:a16="http://schemas.microsoft.com/office/drawing/2014/main" id="{A9A17201-18A0-CEE7-9E48-AB1B405EBFE9}"/>
              </a:ext>
            </a:extLst>
          </p:cNvPr>
          <p:cNvCxnSpPr>
            <a:cxnSpLocks/>
          </p:cNvCxnSpPr>
          <p:nvPr/>
        </p:nvCxnSpPr>
        <p:spPr>
          <a:xfrm>
            <a:off x="4906312" y="1510975"/>
            <a:ext cx="0" cy="3750630"/>
          </a:xfrm>
          <a:prstGeom prst="line">
            <a:avLst/>
          </a:prstGeom>
          <a:ln w="38100">
            <a:solidFill>
              <a:srgbClr val="F3A01A"/>
            </a:solidFill>
          </a:ln>
        </p:spPr>
        <p:style>
          <a:lnRef idx="1">
            <a:schemeClr val="accent1"/>
          </a:lnRef>
          <a:fillRef idx="0">
            <a:schemeClr val="accent1"/>
          </a:fillRef>
          <a:effectRef idx="0">
            <a:schemeClr val="accent1"/>
          </a:effectRef>
          <a:fontRef idx="minor">
            <a:schemeClr val="tx1"/>
          </a:fontRef>
        </p:style>
      </p:cxnSp>
      <p:sp>
        <p:nvSpPr>
          <p:cNvPr id="42" name="Freeform 41">
            <a:extLst>
              <a:ext uri="{FF2B5EF4-FFF2-40B4-BE49-F238E27FC236}">
                <a16:creationId xmlns:a16="http://schemas.microsoft.com/office/drawing/2014/main" id="{72D8294E-C706-5826-BD2F-387E688083F9}"/>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96C7CC9C-5557-4E5F-5845-B87D94F1D6AD}"/>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66D140EE-AE7B-0F3E-EDA2-4613462E0476}"/>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DC5780F6-AA9B-69A6-82A8-B0E58B34E4DE}"/>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cxnSp>
        <p:nvCxnSpPr>
          <p:cNvPr id="5" name="Straight Connector 4">
            <a:extLst>
              <a:ext uri="{FF2B5EF4-FFF2-40B4-BE49-F238E27FC236}">
                <a16:creationId xmlns:a16="http://schemas.microsoft.com/office/drawing/2014/main" id="{EC78C4C0-3B07-6617-6313-BE6794F0D5FF}"/>
              </a:ext>
            </a:extLst>
          </p:cNvPr>
          <p:cNvCxnSpPr>
            <a:cxnSpLocks/>
          </p:cNvCxnSpPr>
          <p:nvPr/>
        </p:nvCxnSpPr>
        <p:spPr>
          <a:xfrm>
            <a:off x="4906312" y="1510975"/>
            <a:ext cx="0" cy="3750630"/>
          </a:xfrm>
          <a:prstGeom prst="line">
            <a:avLst/>
          </a:prstGeom>
          <a:ln w="38100">
            <a:solidFill>
              <a:srgbClr val="F3A01A"/>
            </a:solidFill>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BF63E112-C638-62BB-1C01-A399D9F8C1E5}"/>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6D25BC7-7B8F-515F-6972-731F49B10EA3}"/>
              </a:ext>
            </a:extLst>
          </p:cNvPr>
          <p:cNvSpPr/>
          <p:nvPr userDrawn="1"/>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F6EE6DF-4F4C-9261-024B-B71A996AEA7F}"/>
              </a:ext>
            </a:extLst>
          </p:cNvPr>
          <p:cNvSpPr/>
          <p:nvPr userDrawn="1"/>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2C6774C4-2A6F-8257-CD89-62A5CD5CDD04}"/>
              </a:ext>
            </a:extLst>
          </p:cNvPr>
          <p:cNvSpPr/>
          <p:nvPr userDrawn="1"/>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1C68E14B-4FDE-FDAA-6C14-E23359296CDA}"/>
              </a:ext>
            </a:extLst>
          </p:cNvPr>
          <p:cNvCxnSpPr>
            <a:cxnSpLocks/>
          </p:cNvCxnSpPr>
          <p:nvPr userDrawn="1"/>
        </p:nvCxnSpPr>
        <p:spPr>
          <a:xfrm>
            <a:off x="4906312" y="1510975"/>
            <a:ext cx="0" cy="3750630"/>
          </a:xfrm>
          <a:prstGeom prst="line">
            <a:avLst/>
          </a:prstGeom>
          <a:ln w="38100">
            <a:solidFill>
              <a:srgbClr val="F3A01A"/>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A1C77D4F-44EB-A351-49AE-D96254DB99D0}"/>
              </a:ext>
            </a:extLst>
          </p:cNvPr>
          <p:cNvSpPr/>
          <p:nvPr userDrawn="1"/>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28158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optio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52CB-8AB4-6DF8-FDAC-B2D96235B62F}"/>
              </a:ext>
            </a:extLst>
          </p:cNvPr>
          <p:cNvSpPr>
            <a:spLocks noGrp="1"/>
          </p:cNvSpPr>
          <p:nvPr>
            <p:ph type="title" hasCustomPrompt="1"/>
          </p:nvPr>
        </p:nvSpPr>
        <p:spPr>
          <a:xfrm>
            <a:off x="288643" y="302496"/>
            <a:ext cx="10515600" cy="950108"/>
          </a:xfrm>
        </p:spPr>
        <p:txBody>
          <a:bodyPr/>
          <a:lstStyle/>
          <a:p>
            <a:r>
              <a:rPr lang="en-US"/>
              <a:t>Content slide option 4</a:t>
            </a:r>
          </a:p>
        </p:txBody>
      </p:sp>
      <p:sp>
        <p:nvSpPr>
          <p:cNvPr id="4" name="Content Placeholder 3">
            <a:extLst>
              <a:ext uri="{FF2B5EF4-FFF2-40B4-BE49-F238E27FC236}">
                <a16:creationId xmlns:a16="http://schemas.microsoft.com/office/drawing/2014/main" id="{987C1BF4-72B7-D644-D07E-EADE9353EAF6}"/>
              </a:ext>
            </a:extLst>
          </p:cNvPr>
          <p:cNvSpPr>
            <a:spLocks noGrp="1"/>
          </p:cNvSpPr>
          <p:nvPr>
            <p:ph sz="half" idx="2" hasCustomPrompt="1"/>
          </p:nvPr>
        </p:nvSpPr>
        <p:spPr>
          <a:xfrm>
            <a:off x="288643" y="1515649"/>
            <a:ext cx="11598557" cy="4559474"/>
          </a:xfrm>
        </p:spPr>
        <p:txBody>
          <a:bodyPr/>
          <a:lstStyle/>
          <a:p>
            <a:pPr lvl="0"/>
            <a:r>
              <a:rPr lang="en-US"/>
              <a:t>This box can be filled in with any media you need (drag and drop or type away!)</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A5BD69A4-6562-F681-2551-689DA8FEE8CE}"/>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7E7546D4-D2B7-14B1-1F83-E61D8CF564CD}"/>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30F51116-36A3-D456-220D-FC0D03D460D9}"/>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 name="Freeform 12">
            <a:extLst>
              <a:ext uri="{FF2B5EF4-FFF2-40B4-BE49-F238E27FC236}">
                <a16:creationId xmlns:a16="http://schemas.microsoft.com/office/drawing/2014/main" id="{67F3816C-C926-03C2-C359-9BA446F4DABC}"/>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5224ECBF-FC32-3E76-3C26-87A2C720BE1D}"/>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FF9F1AEB-87C6-8383-F5C3-C72D66BF21C1}"/>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3CB25D3A-862B-744E-4B3D-00CFD678B1C3}"/>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 name="Freeform 6">
            <a:extLst>
              <a:ext uri="{FF2B5EF4-FFF2-40B4-BE49-F238E27FC236}">
                <a16:creationId xmlns:a16="http://schemas.microsoft.com/office/drawing/2014/main" id="{6692ED3B-31C9-067F-DF1B-DD0CD8557F30}"/>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a:extLst>
              <a:ext uri="{FF2B5EF4-FFF2-40B4-BE49-F238E27FC236}">
                <a16:creationId xmlns:a16="http://schemas.microsoft.com/office/drawing/2014/main" id="{4AFBE45E-E05E-AFB0-D2A9-D24F57BF1D48}"/>
              </a:ext>
            </a:extLst>
          </p:cNvPr>
          <p:cNvSpPr/>
          <p:nvPr userDrawn="1"/>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96D66EFC-0579-EB92-43CB-363B6207CEA8}"/>
              </a:ext>
            </a:extLst>
          </p:cNvPr>
          <p:cNvSpPr/>
          <p:nvPr userDrawn="1"/>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EE8CD23F-BB3F-0DF1-24A5-1FB59B90B286}"/>
              </a:ext>
            </a:extLst>
          </p:cNvPr>
          <p:cNvSpPr/>
          <p:nvPr userDrawn="1"/>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 name="Freeform 14">
            <a:extLst>
              <a:ext uri="{FF2B5EF4-FFF2-40B4-BE49-F238E27FC236}">
                <a16:creationId xmlns:a16="http://schemas.microsoft.com/office/drawing/2014/main" id="{5D462CEE-6578-03A9-58AC-DD30AB6080DC}"/>
              </a:ext>
            </a:extLst>
          </p:cNvPr>
          <p:cNvSpPr/>
          <p:nvPr userDrawn="1"/>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62754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option 5">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7C1BF4-72B7-D644-D07E-EADE9353EAF6}"/>
              </a:ext>
            </a:extLst>
          </p:cNvPr>
          <p:cNvSpPr>
            <a:spLocks noGrp="1"/>
          </p:cNvSpPr>
          <p:nvPr>
            <p:ph sz="half" idx="2" hasCustomPrompt="1"/>
          </p:nvPr>
        </p:nvSpPr>
        <p:spPr>
          <a:xfrm>
            <a:off x="125260" y="150312"/>
            <a:ext cx="11899725" cy="6025020"/>
          </a:xfrm>
        </p:spPr>
        <p:txBody>
          <a:bodyPr/>
          <a:lstStyle>
            <a:lvl1pPr>
              <a:defRPr/>
            </a:lvl1pPr>
          </a:lstStyle>
          <a:p>
            <a:pPr lvl="0"/>
            <a:r>
              <a:rPr lang="en-US"/>
              <a:t>Content slide option 5. This box can hold images, graphics, and more. And it doesn’t have a title so you can make full use of the space. </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A5BD69A4-6562-F681-2551-689DA8FEE8CE}"/>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7E7546D4-D2B7-14B1-1F83-E61D8CF564CD}"/>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30F51116-36A3-D456-220D-FC0D03D460D9}"/>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Freeform 2">
            <a:extLst>
              <a:ext uri="{FF2B5EF4-FFF2-40B4-BE49-F238E27FC236}">
                <a16:creationId xmlns:a16="http://schemas.microsoft.com/office/drawing/2014/main" id="{43AB2353-EB54-C2F6-B99E-A98EFFD8E6D0}"/>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0D99DB2E-3286-70BB-4683-616A6EC31E13}"/>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C91716DC-9289-C6C0-204F-EC504BED3319}"/>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A83CC800-470D-79C0-5D3B-A4E25A9D69CA}"/>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 name="Freeform 6">
            <a:extLst>
              <a:ext uri="{FF2B5EF4-FFF2-40B4-BE49-F238E27FC236}">
                <a16:creationId xmlns:a16="http://schemas.microsoft.com/office/drawing/2014/main" id="{6BFFA7E5-85DC-0175-06B5-2B98304A6CFD}"/>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a:extLst>
              <a:ext uri="{FF2B5EF4-FFF2-40B4-BE49-F238E27FC236}">
                <a16:creationId xmlns:a16="http://schemas.microsoft.com/office/drawing/2014/main" id="{50565913-78A9-2B33-FB68-4DAF4763D89C}"/>
              </a:ext>
            </a:extLst>
          </p:cNvPr>
          <p:cNvSpPr/>
          <p:nvPr userDrawn="1"/>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492FD95-75E1-9E6C-B546-FA8BD99DC69D}"/>
              </a:ext>
            </a:extLst>
          </p:cNvPr>
          <p:cNvSpPr/>
          <p:nvPr userDrawn="1"/>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DA4A215F-7CDD-B03C-941C-C11D04E61965}"/>
              </a:ext>
            </a:extLst>
          </p:cNvPr>
          <p:cNvSpPr/>
          <p:nvPr userDrawn="1"/>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39EEF701-AB84-93EA-B67B-FB5E82327286}"/>
              </a:ext>
            </a:extLst>
          </p:cNvPr>
          <p:cNvSpPr/>
          <p:nvPr userDrawn="1"/>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1416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option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BD69A4-6562-F681-2551-689DA8FEE8CE}"/>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7E7546D4-D2B7-14B1-1F83-E61D8CF564CD}"/>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30F51116-36A3-D456-220D-FC0D03D460D9}"/>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Freeform 2">
            <a:extLst>
              <a:ext uri="{FF2B5EF4-FFF2-40B4-BE49-F238E27FC236}">
                <a16:creationId xmlns:a16="http://schemas.microsoft.com/office/drawing/2014/main" id="{43AB2353-EB54-C2F6-B99E-A98EFFD8E6D0}"/>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EE9756C-413A-96A7-9E0C-2E8140581657}"/>
              </a:ext>
            </a:extLst>
          </p:cNvPr>
          <p:cNvSpPr>
            <a:spLocks noGrp="1"/>
          </p:cNvSpPr>
          <p:nvPr>
            <p:ph type="title" hasCustomPrompt="1"/>
          </p:nvPr>
        </p:nvSpPr>
        <p:spPr>
          <a:xfrm>
            <a:off x="163286" y="114754"/>
            <a:ext cx="10515600" cy="1245959"/>
          </a:xfrm>
        </p:spPr>
        <p:txBody>
          <a:bodyPr/>
          <a:lstStyle/>
          <a:p>
            <a:r>
              <a:rPr lang="en-US"/>
              <a:t>Content slide option 6</a:t>
            </a:r>
          </a:p>
        </p:txBody>
      </p:sp>
      <p:sp>
        <p:nvSpPr>
          <p:cNvPr id="4" name="Rectangle 3">
            <a:extLst>
              <a:ext uri="{FF2B5EF4-FFF2-40B4-BE49-F238E27FC236}">
                <a16:creationId xmlns:a16="http://schemas.microsoft.com/office/drawing/2014/main" id="{8DFCA6D4-4D13-C6FC-ED15-05A56B5D963F}"/>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9EB48BE2-3A16-3A93-B123-E54D308E86DE}"/>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22884806-E92F-DF55-5CB8-FAB3E34396F5}"/>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 name="Freeform 6">
            <a:extLst>
              <a:ext uri="{FF2B5EF4-FFF2-40B4-BE49-F238E27FC236}">
                <a16:creationId xmlns:a16="http://schemas.microsoft.com/office/drawing/2014/main" id="{7C928601-12EA-5E9F-F3A6-D7EA5089CF43}"/>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a:extLst>
              <a:ext uri="{FF2B5EF4-FFF2-40B4-BE49-F238E27FC236}">
                <a16:creationId xmlns:a16="http://schemas.microsoft.com/office/drawing/2014/main" id="{A668E14B-B8ED-B008-C203-AA66C6A407E7}"/>
              </a:ext>
            </a:extLst>
          </p:cNvPr>
          <p:cNvSpPr/>
          <p:nvPr userDrawn="1"/>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C0275698-013B-77B4-18C2-22F87C5C9B9B}"/>
              </a:ext>
            </a:extLst>
          </p:cNvPr>
          <p:cNvSpPr/>
          <p:nvPr userDrawn="1"/>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C9DF78DF-4EB0-883F-3918-08BA54E36012}"/>
              </a:ext>
            </a:extLst>
          </p:cNvPr>
          <p:cNvSpPr/>
          <p:nvPr userDrawn="1"/>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6E64B492-787B-ABE5-FF5B-11D1C46F4458}"/>
              </a:ext>
            </a:extLst>
          </p:cNvPr>
          <p:cNvSpPr/>
          <p:nvPr userDrawn="1"/>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95419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Slide option 7">
    <p:spTree>
      <p:nvGrpSpPr>
        <p:cNvPr id="1" name=""/>
        <p:cNvGrpSpPr/>
        <p:nvPr/>
      </p:nvGrpSpPr>
      <p:grpSpPr>
        <a:xfrm>
          <a:off x="0" y="0"/>
          <a:ext cx="0" cy="0"/>
          <a:chOff x="0" y="0"/>
          <a:chExt cx="0" cy="0"/>
        </a:xfrm>
      </p:grpSpPr>
      <p:pic>
        <p:nvPicPr>
          <p:cNvPr id="8" name="Picture 7" descr="A group of people sitting in a room&#10;&#10;Description automatically generated with medium confidence">
            <a:extLst>
              <a:ext uri="{FF2B5EF4-FFF2-40B4-BE49-F238E27FC236}">
                <a16:creationId xmlns:a16="http://schemas.microsoft.com/office/drawing/2014/main" id="{92A81318-5A35-149E-A762-26DB05EDDEE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4" name="Picture Placeholder 13">
            <a:extLst>
              <a:ext uri="{FF2B5EF4-FFF2-40B4-BE49-F238E27FC236}">
                <a16:creationId xmlns:a16="http://schemas.microsoft.com/office/drawing/2014/main" id="{EE374040-D393-EA94-FEF4-B5A3733E734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16" name="Picture Placeholder 15">
            <a:extLst>
              <a:ext uri="{FF2B5EF4-FFF2-40B4-BE49-F238E27FC236}">
                <a16:creationId xmlns:a16="http://schemas.microsoft.com/office/drawing/2014/main" id="{02321EF0-ECA7-8FDE-3834-C5ED5582CE6F}"/>
              </a:ext>
            </a:extLst>
          </p:cNvPr>
          <p:cNvSpPr>
            <a:spLocks noGrp="1"/>
          </p:cNvSpPr>
          <p:nvPr>
            <p:ph type="pic" sz="quarter" idx="11"/>
          </p:nvPr>
        </p:nvSpPr>
        <p:spPr>
          <a:xfrm>
            <a:off x="0" y="0"/>
            <a:ext cx="12192000" cy="6858001"/>
          </a:xfrm>
        </p:spPr>
        <p:txBody>
          <a:bodyPr/>
          <a:lstStyle/>
          <a:p>
            <a:r>
              <a:rPr lang="en-US"/>
              <a:t>Click icon to add picture</a:t>
            </a:r>
          </a:p>
        </p:txBody>
      </p:sp>
      <p:sp>
        <p:nvSpPr>
          <p:cNvPr id="18" name="Text Placeholder 17">
            <a:extLst>
              <a:ext uri="{FF2B5EF4-FFF2-40B4-BE49-F238E27FC236}">
                <a16:creationId xmlns:a16="http://schemas.microsoft.com/office/drawing/2014/main" id="{7D788567-198D-447B-9953-50EEA4CBE1C0}"/>
              </a:ext>
            </a:extLst>
          </p:cNvPr>
          <p:cNvSpPr>
            <a:spLocks noGrp="1"/>
          </p:cNvSpPr>
          <p:nvPr>
            <p:ph type="body" sz="quarter" idx="12" hasCustomPrompt="1"/>
          </p:nvPr>
        </p:nvSpPr>
        <p:spPr>
          <a:xfrm>
            <a:off x="6007100" y="901700"/>
            <a:ext cx="5664200" cy="21717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Content slide option 7</a:t>
            </a:r>
          </a:p>
        </p:txBody>
      </p:sp>
      <p:pic>
        <p:nvPicPr>
          <p:cNvPr id="2" name="Picture 1" descr="A group of people sitting in a room&#10;&#10;Description automatically generated with medium confidence">
            <a:extLst>
              <a:ext uri="{FF2B5EF4-FFF2-40B4-BE49-F238E27FC236}">
                <a16:creationId xmlns:a16="http://schemas.microsoft.com/office/drawing/2014/main" id="{131EB536-032B-E753-2967-A9216FCCE05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250625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option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D33B7C-02F2-5756-F049-80B3BA2DDBCA}"/>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FE3FA9FD-FE76-D43E-B22F-BD2166800B05}"/>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85C1DF8D-6D5C-95FB-9D34-8BA8BD624E47}"/>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Text Placeholder 29">
            <a:extLst>
              <a:ext uri="{FF2B5EF4-FFF2-40B4-BE49-F238E27FC236}">
                <a16:creationId xmlns:a16="http://schemas.microsoft.com/office/drawing/2014/main" id="{B75ECB0E-E1A3-C95F-AD3D-920404759A98}"/>
              </a:ext>
            </a:extLst>
          </p:cNvPr>
          <p:cNvSpPr>
            <a:spLocks noGrp="1"/>
          </p:cNvSpPr>
          <p:nvPr>
            <p:ph type="body" sz="quarter" idx="10"/>
          </p:nvPr>
        </p:nvSpPr>
        <p:spPr>
          <a:xfrm>
            <a:off x="638467" y="3828060"/>
            <a:ext cx="2011363" cy="2255838"/>
          </a:xfrm>
        </p:spPr>
        <p:txBody>
          <a:bodyPr/>
          <a:lstStyle>
            <a:lvl1pPr>
              <a:defRPr sz="2000">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Text Placeholder 29">
            <a:extLst>
              <a:ext uri="{FF2B5EF4-FFF2-40B4-BE49-F238E27FC236}">
                <a16:creationId xmlns:a16="http://schemas.microsoft.com/office/drawing/2014/main" id="{005A994F-D358-7A5D-7ABA-97CE26C82CA1}"/>
              </a:ext>
            </a:extLst>
          </p:cNvPr>
          <p:cNvSpPr>
            <a:spLocks noGrp="1"/>
          </p:cNvSpPr>
          <p:nvPr>
            <p:ph type="body" sz="quarter" idx="11"/>
          </p:nvPr>
        </p:nvSpPr>
        <p:spPr>
          <a:xfrm>
            <a:off x="3603823" y="3857006"/>
            <a:ext cx="2011363" cy="2255838"/>
          </a:xfrm>
        </p:spPr>
        <p:txBody>
          <a:bodyPr/>
          <a:lstStyle>
            <a:lvl1pPr>
              <a:defRPr sz="2000">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Text Placeholder 29">
            <a:extLst>
              <a:ext uri="{FF2B5EF4-FFF2-40B4-BE49-F238E27FC236}">
                <a16:creationId xmlns:a16="http://schemas.microsoft.com/office/drawing/2014/main" id="{5DFB4307-46D7-21BA-275D-04DEB656DDF4}"/>
              </a:ext>
            </a:extLst>
          </p:cNvPr>
          <p:cNvSpPr>
            <a:spLocks noGrp="1"/>
          </p:cNvSpPr>
          <p:nvPr>
            <p:ph type="body" sz="quarter" idx="12"/>
          </p:nvPr>
        </p:nvSpPr>
        <p:spPr>
          <a:xfrm>
            <a:off x="6569179" y="3850481"/>
            <a:ext cx="2011363" cy="2255838"/>
          </a:xfrm>
        </p:spPr>
        <p:txBody>
          <a:bodyPr/>
          <a:lstStyle>
            <a:lvl1pPr>
              <a:defRPr sz="2000">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29">
            <a:extLst>
              <a:ext uri="{FF2B5EF4-FFF2-40B4-BE49-F238E27FC236}">
                <a16:creationId xmlns:a16="http://schemas.microsoft.com/office/drawing/2014/main" id="{803E41D9-BE54-0583-7547-EF5A0308DAF4}"/>
              </a:ext>
            </a:extLst>
          </p:cNvPr>
          <p:cNvSpPr>
            <a:spLocks noGrp="1"/>
          </p:cNvSpPr>
          <p:nvPr>
            <p:ph type="body" sz="quarter" idx="13"/>
          </p:nvPr>
        </p:nvSpPr>
        <p:spPr>
          <a:xfrm>
            <a:off x="9687342" y="3854192"/>
            <a:ext cx="2011363" cy="2255838"/>
          </a:xfrm>
        </p:spPr>
        <p:txBody>
          <a:bodyPr/>
          <a:lstStyle>
            <a:lvl1pPr>
              <a:defRPr sz="2000">
                <a:latin typeface="Arial" panose="020B0604020202020204" pitchFamily="34" charset="0"/>
                <a:cs typeface="Arial" panose="020B0604020202020204" pitchFamily="34" charset="0"/>
              </a:defRPr>
            </a:lvl1pPr>
          </a:lstStyle>
          <a:p>
            <a:pPr lvl="0"/>
            <a:r>
              <a:rPr lang="en-US"/>
              <a:t>Click to edit Master text styles</a:t>
            </a:r>
          </a:p>
        </p:txBody>
      </p:sp>
      <p:sp>
        <p:nvSpPr>
          <p:cNvPr id="40" name="Title 39">
            <a:extLst>
              <a:ext uri="{FF2B5EF4-FFF2-40B4-BE49-F238E27FC236}">
                <a16:creationId xmlns:a16="http://schemas.microsoft.com/office/drawing/2014/main" id="{5EADAB85-1868-62C9-5174-C105263BD1BA}"/>
              </a:ext>
            </a:extLst>
          </p:cNvPr>
          <p:cNvSpPr>
            <a:spLocks noGrp="1"/>
          </p:cNvSpPr>
          <p:nvPr>
            <p:ph type="title" hasCustomPrompt="1"/>
          </p:nvPr>
        </p:nvSpPr>
        <p:spPr>
          <a:xfrm>
            <a:off x="838200" y="193282"/>
            <a:ext cx="10515600" cy="888784"/>
          </a:xfrm>
        </p:spPr>
        <p:txBody>
          <a:bodyPr/>
          <a:lstStyle>
            <a:lvl1pPr algn="ctr">
              <a:defRPr/>
            </a:lvl1pPr>
          </a:lstStyle>
          <a:p>
            <a:r>
              <a:rPr lang="en-US"/>
              <a:t>Content slide option 8</a:t>
            </a:r>
          </a:p>
        </p:txBody>
      </p:sp>
      <p:sp>
        <p:nvSpPr>
          <p:cNvPr id="41" name="Freeform 40">
            <a:extLst>
              <a:ext uri="{FF2B5EF4-FFF2-40B4-BE49-F238E27FC236}">
                <a16:creationId xmlns:a16="http://schemas.microsoft.com/office/drawing/2014/main" id="{1D776E80-3CD0-1DB9-1239-B0D9E2C94571}"/>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488982D9-AF8B-48AF-EE2B-FB9EFB0BA799}"/>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67C53798-2ACD-6636-28F6-0F2A868937F4}"/>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E315F793-2158-2605-A55D-6B94819BC14F}"/>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 name="Freeform 14">
            <a:extLst>
              <a:ext uri="{FF2B5EF4-FFF2-40B4-BE49-F238E27FC236}">
                <a16:creationId xmlns:a16="http://schemas.microsoft.com/office/drawing/2014/main" id="{D6D1AA25-5228-ACB4-A23B-7EA7AA5BA1C6}"/>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786D600D-8ACE-5FF6-4FDC-A1D2E4C8A137}"/>
              </a:ext>
            </a:extLst>
          </p:cNvPr>
          <p:cNvSpPr/>
          <p:nvPr userDrawn="1"/>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D38B5C3-6A7A-9C25-AE04-298CC624744F}"/>
              </a:ext>
            </a:extLst>
          </p:cNvPr>
          <p:cNvSpPr/>
          <p:nvPr userDrawn="1"/>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7154E118-4E8D-758E-B6E7-9A9C84C78759}"/>
              </a:ext>
            </a:extLst>
          </p:cNvPr>
          <p:cNvSpPr/>
          <p:nvPr userDrawn="1"/>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Freeform 10">
            <a:extLst>
              <a:ext uri="{FF2B5EF4-FFF2-40B4-BE49-F238E27FC236}">
                <a16:creationId xmlns:a16="http://schemas.microsoft.com/office/drawing/2014/main" id="{467690F6-C7FE-41BA-030B-032E34C2CC0E}"/>
              </a:ext>
            </a:extLst>
          </p:cNvPr>
          <p:cNvSpPr/>
          <p:nvPr userDrawn="1"/>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66483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option 9">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D33B7C-02F2-5756-F049-80B3BA2DDBCA}"/>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FE3FA9FD-FE76-D43E-B22F-BD2166800B05}"/>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85C1DF8D-6D5C-95FB-9D34-8BA8BD624E47}"/>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Text Placeholder 29">
            <a:extLst>
              <a:ext uri="{FF2B5EF4-FFF2-40B4-BE49-F238E27FC236}">
                <a16:creationId xmlns:a16="http://schemas.microsoft.com/office/drawing/2014/main" id="{B75ECB0E-E1A3-C95F-AD3D-920404759A98}"/>
              </a:ext>
            </a:extLst>
          </p:cNvPr>
          <p:cNvSpPr>
            <a:spLocks noGrp="1"/>
          </p:cNvSpPr>
          <p:nvPr>
            <p:ph type="body" sz="quarter" idx="10" hasCustomPrompt="1"/>
          </p:nvPr>
        </p:nvSpPr>
        <p:spPr>
          <a:xfrm>
            <a:off x="605424" y="3603203"/>
            <a:ext cx="4897677" cy="2255838"/>
          </a:xfrm>
        </p:spPr>
        <p:txBody>
          <a:bodyPr/>
          <a:lstStyle>
            <a:lvl1pPr>
              <a:defRPr sz="2000">
                <a:latin typeface="Arial" panose="020B0604020202020204" pitchFamily="34" charset="0"/>
                <a:cs typeface="Arial" panose="020B0604020202020204" pitchFamily="34" charset="0"/>
              </a:defRPr>
            </a:lvl1pPr>
          </a:lstStyle>
          <a:p>
            <a:pPr lvl="0"/>
            <a:r>
              <a:rPr lang="en-US"/>
              <a:t>One interesting point</a:t>
            </a:r>
          </a:p>
        </p:txBody>
      </p:sp>
      <p:sp>
        <p:nvSpPr>
          <p:cNvPr id="33" name="Text Placeholder 29">
            <a:extLst>
              <a:ext uri="{FF2B5EF4-FFF2-40B4-BE49-F238E27FC236}">
                <a16:creationId xmlns:a16="http://schemas.microsoft.com/office/drawing/2014/main" id="{803E41D9-BE54-0583-7547-EF5A0308DAF4}"/>
              </a:ext>
            </a:extLst>
          </p:cNvPr>
          <p:cNvSpPr>
            <a:spLocks noGrp="1"/>
          </p:cNvSpPr>
          <p:nvPr>
            <p:ph type="body" sz="quarter" idx="13" hasCustomPrompt="1"/>
          </p:nvPr>
        </p:nvSpPr>
        <p:spPr>
          <a:xfrm>
            <a:off x="6688900" y="3603203"/>
            <a:ext cx="4897676" cy="2255838"/>
          </a:xfrm>
        </p:spPr>
        <p:txBody>
          <a:bodyPr/>
          <a:lstStyle>
            <a:lvl1pPr>
              <a:defRPr sz="2000">
                <a:latin typeface="Arial" panose="020B0604020202020204" pitchFamily="34" charset="0"/>
                <a:cs typeface="Arial" panose="020B0604020202020204" pitchFamily="34" charset="0"/>
              </a:defRPr>
            </a:lvl1pPr>
          </a:lstStyle>
          <a:p>
            <a:pPr lvl="0"/>
            <a:r>
              <a:rPr lang="en-US"/>
              <a:t>Another interesting point</a:t>
            </a:r>
          </a:p>
        </p:txBody>
      </p:sp>
      <p:sp>
        <p:nvSpPr>
          <p:cNvPr id="40" name="Title 39">
            <a:extLst>
              <a:ext uri="{FF2B5EF4-FFF2-40B4-BE49-F238E27FC236}">
                <a16:creationId xmlns:a16="http://schemas.microsoft.com/office/drawing/2014/main" id="{5EADAB85-1868-62C9-5174-C105263BD1BA}"/>
              </a:ext>
            </a:extLst>
          </p:cNvPr>
          <p:cNvSpPr>
            <a:spLocks noGrp="1"/>
          </p:cNvSpPr>
          <p:nvPr>
            <p:ph type="title" hasCustomPrompt="1"/>
          </p:nvPr>
        </p:nvSpPr>
        <p:spPr>
          <a:xfrm>
            <a:off x="0" y="21892"/>
            <a:ext cx="10515600" cy="888784"/>
          </a:xfrm>
        </p:spPr>
        <p:txBody>
          <a:bodyPr/>
          <a:lstStyle>
            <a:lvl1pPr>
              <a:defRPr>
                <a:solidFill>
                  <a:schemeClr val="accent1"/>
                </a:solidFill>
              </a:defRPr>
            </a:lvl1pPr>
          </a:lstStyle>
          <a:p>
            <a:r>
              <a:rPr lang="en-US"/>
              <a:t>Content slide option 9</a:t>
            </a:r>
          </a:p>
        </p:txBody>
      </p:sp>
      <p:sp>
        <p:nvSpPr>
          <p:cNvPr id="3" name="Freeform 2">
            <a:extLst>
              <a:ext uri="{FF2B5EF4-FFF2-40B4-BE49-F238E27FC236}">
                <a16:creationId xmlns:a16="http://schemas.microsoft.com/office/drawing/2014/main" id="{040D6A7F-E943-AED4-9D58-CD004001F07A}"/>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9A3670D-9A09-7E50-D27F-E0BB98B2746D}"/>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4235D367-7FB2-192F-3316-502B179EF502}"/>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DFD3DD56-A6DB-14D9-C04C-B7A3BDD13110}"/>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 name="Freeform 12">
            <a:extLst>
              <a:ext uri="{FF2B5EF4-FFF2-40B4-BE49-F238E27FC236}">
                <a16:creationId xmlns:a16="http://schemas.microsoft.com/office/drawing/2014/main" id="{E42A5FB5-A028-7293-36E4-7311F6618B78}"/>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6AB4D412-DD2A-FB43-FD27-B39EA09F75BD}"/>
              </a:ext>
            </a:extLst>
          </p:cNvPr>
          <p:cNvSpPr/>
          <p:nvPr userDrawn="1"/>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19DF78BE-CE56-212F-F852-210D9D17B840}"/>
              </a:ext>
            </a:extLst>
          </p:cNvPr>
          <p:cNvSpPr/>
          <p:nvPr userDrawn="1"/>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6B0AFC21-9973-F7A9-F8B6-DBC43450C592}"/>
              </a:ext>
            </a:extLst>
          </p:cNvPr>
          <p:cNvSpPr/>
          <p:nvPr userDrawn="1"/>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BACBC044-9DE3-665E-E545-21CD79AE2DB5}"/>
              </a:ext>
            </a:extLst>
          </p:cNvPr>
          <p:cNvSpPr/>
          <p:nvPr userDrawn="1"/>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78256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Slide option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E264D-8075-E185-3009-D6B710F7A413}"/>
              </a:ext>
            </a:extLst>
          </p:cNvPr>
          <p:cNvSpPr>
            <a:spLocks noGrp="1"/>
          </p:cNvSpPr>
          <p:nvPr>
            <p:ph type="title" hasCustomPrompt="1"/>
          </p:nvPr>
        </p:nvSpPr>
        <p:spPr>
          <a:xfrm>
            <a:off x="839788" y="457200"/>
            <a:ext cx="3932237" cy="1600200"/>
          </a:xfrm>
        </p:spPr>
        <p:txBody>
          <a:bodyPr anchor="b">
            <a:normAutofit/>
          </a:bodyPr>
          <a:lstStyle>
            <a:lvl1pPr>
              <a:defRPr sz="2800"/>
            </a:lvl1pPr>
          </a:lstStyle>
          <a:p>
            <a:r>
              <a:rPr lang="en-US"/>
              <a:t>Content slide option 10</a:t>
            </a:r>
          </a:p>
        </p:txBody>
      </p:sp>
      <p:sp>
        <p:nvSpPr>
          <p:cNvPr id="4" name="Text Placeholder 3">
            <a:extLst>
              <a:ext uri="{FF2B5EF4-FFF2-40B4-BE49-F238E27FC236}">
                <a16:creationId xmlns:a16="http://schemas.microsoft.com/office/drawing/2014/main" id="{7100CC77-3E4A-AE0A-8C5D-F8021EBE3C0D}"/>
              </a:ext>
            </a:extLst>
          </p:cNvPr>
          <p:cNvSpPr>
            <a:spLocks noGrp="1"/>
          </p:cNvSpPr>
          <p:nvPr>
            <p:ph type="body" sz="half" idx="2" hasCustomPrompt="1"/>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Use this box to describe the content to the right</a:t>
            </a:r>
          </a:p>
        </p:txBody>
      </p:sp>
      <p:sp>
        <p:nvSpPr>
          <p:cNvPr id="8" name="Rectangle 7">
            <a:extLst>
              <a:ext uri="{FF2B5EF4-FFF2-40B4-BE49-F238E27FC236}">
                <a16:creationId xmlns:a16="http://schemas.microsoft.com/office/drawing/2014/main" id="{01356CC9-6631-8764-0545-BEE921ADE8C6}"/>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E9DBBCC1-586C-07B6-0EDF-116B0C2B9C07}"/>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B08C4751-8C30-7824-73CB-7A5A60848C79}"/>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Freeform 10">
            <a:extLst>
              <a:ext uri="{FF2B5EF4-FFF2-40B4-BE49-F238E27FC236}">
                <a16:creationId xmlns:a16="http://schemas.microsoft.com/office/drawing/2014/main" id="{361E6965-9B72-D094-ADBD-EBF0B00F97F4}"/>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Content Placeholder 14">
            <a:extLst>
              <a:ext uri="{FF2B5EF4-FFF2-40B4-BE49-F238E27FC236}">
                <a16:creationId xmlns:a16="http://schemas.microsoft.com/office/drawing/2014/main" id="{48759808-52B0-A05C-41A4-AFE9F9B325A9}"/>
              </a:ext>
            </a:extLst>
          </p:cNvPr>
          <p:cNvSpPr>
            <a:spLocks noGrp="1"/>
          </p:cNvSpPr>
          <p:nvPr>
            <p:ph sz="quarter" idx="10"/>
          </p:nvPr>
        </p:nvSpPr>
        <p:spPr>
          <a:xfrm>
            <a:off x="4975225" y="457200"/>
            <a:ext cx="7021513"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96EF12F8-6A16-2F2E-1A22-D3B6B7833D4D}"/>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0B36C70F-4A0A-6D53-D5E9-E842BCBE8DE9}"/>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24773CEF-21F1-DC9D-11C4-829059E96307}"/>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 name="Freeform 6">
            <a:extLst>
              <a:ext uri="{FF2B5EF4-FFF2-40B4-BE49-F238E27FC236}">
                <a16:creationId xmlns:a16="http://schemas.microsoft.com/office/drawing/2014/main" id="{D5F9EF3B-15BE-BC5D-DEBB-722B02DF0220}"/>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78913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C5F8-E5C5-BCBB-D832-7570AC5CC7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5133D5-5AFB-C60B-4B2E-32CD7D5169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443CE5-9DE7-039D-DFD7-026C58E09FE3}"/>
              </a:ext>
            </a:extLst>
          </p:cNvPr>
          <p:cNvSpPr>
            <a:spLocks noGrp="1"/>
          </p:cNvSpPr>
          <p:nvPr>
            <p:ph type="dt" sz="half" idx="10"/>
          </p:nvPr>
        </p:nvSpPr>
        <p:spPr/>
        <p:txBody>
          <a:bodyPr/>
          <a:lstStyle/>
          <a:p>
            <a:fld id="{7D021D9A-83C0-42F2-80A7-7995D02C29C6}" type="datetimeFigureOut">
              <a:rPr lang="en-US" smtClean="0"/>
              <a:t>11/6/2025</a:t>
            </a:fld>
            <a:endParaRPr lang="en-US"/>
          </a:p>
        </p:txBody>
      </p:sp>
      <p:sp>
        <p:nvSpPr>
          <p:cNvPr id="5" name="Footer Placeholder 4">
            <a:extLst>
              <a:ext uri="{FF2B5EF4-FFF2-40B4-BE49-F238E27FC236}">
                <a16:creationId xmlns:a16="http://schemas.microsoft.com/office/drawing/2014/main" id="{071303CF-779F-6981-1704-D26019CC7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C615A-3B6F-1F4C-E440-CBF9D7676554}"/>
              </a:ext>
            </a:extLst>
          </p:cNvPr>
          <p:cNvSpPr>
            <a:spLocks noGrp="1"/>
          </p:cNvSpPr>
          <p:nvPr>
            <p:ph type="sldNum" sz="quarter" idx="12"/>
          </p:nvPr>
        </p:nvSpPr>
        <p:spPr/>
        <p:txBody>
          <a:bodyPr/>
          <a:lstStyle/>
          <a:p>
            <a:fld id="{A4ADA1B0-607D-4466-8A16-48E3C8D030C5}" type="slidenum">
              <a:rPr lang="en-US" smtClean="0"/>
              <a:t>‹#›</a:t>
            </a:fld>
            <a:endParaRPr lang="en-US"/>
          </a:p>
        </p:txBody>
      </p:sp>
    </p:spTree>
    <p:extLst>
      <p:ext uri="{BB962C8B-B14F-4D97-AF65-F5344CB8AC3E}">
        <p14:creationId xmlns:p14="http://schemas.microsoft.com/office/powerpoint/2010/main" val="2467274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F396-C369-6E7F-C89B-5226F3C6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CDEB6-8C68-9224-EB07-CA293D9A5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8B510-0F68-4514-332E-7970D78C9BC5}"/>
              </a:ext>
            </a:extLst>
          </p:cNvPr>
          <p:cNvSpPr>
            <a:spLocks noGrp="1"/>
          </p:cNvSpPr>
          <p:nvPr>
            <p:ph type="dt" sz="half" idx="10"/>
          </p:nvPr>
        </p:nvSpPr>
        <p:spPr/>
        <p:txBody>
          <a:bodyPr/>
          <a:lstStyle/>
          <a:p>
            <a:fld id="{7D021D9A-83C0-42F2-80A7-7995D02C29C6}" type="datetimeFigureOut">
              <a:rPr lang="en-US" smtClean="0"/>
              <a:t>11/6/2025</a:t>
            </a:fld>
            <a:endParaRPr lang="en-US"/>
          </a:p>
        </p:txBody>
      </p:sp>
      <p:sp>
        <p:nvSpPr>
          <p:cNvPr id="5" name="Footer Placeholder 4">
            <a:extLst>
              <a:ext uri="{FF2B5EF4-FFF2-40B4-BE49-F238E27FC236}">
                <a16:creationId xmlns:a16="http://schemas.microsoft.com/office/drawing/2014/main" id="{69B005E8-AB66-F469-4D9A-24C5BBC36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6194C-5087-5D7A-FBE8-0D6DCFC6D651}"/>
              </a:ext>
            </a:extLst>
          </p:cNvPr>
          <p:cNvSpPr>
            <a:spLocks noGrp="1"/>
          </p:cNvSpPr>
          <p:nvPr>
            <p:ph type="sldNum" sz="quarter" idx="12"/>
          </p:nvPr>
        </p:nvSpPr>
        <p:spPr/>
        <p:txBody>
          <a:bodyPr/>
          <a:lstStyle/>
          <a:p>
            <a:fld id="{A4ADA1B0-607D-4466-8A16-48E3C8D030C5}" type="slidenum">
              <a:rPr lang="en-US" smtClean="0"/>
              <a:t>‹#›</a:t>
            </a:fld>
            <a:endParaRPr lang="en-US"/>
          </a:p>
        </p:txBody>
      </p:sp>
    </p:spTree>
    <p:extLst>
      <p:ext uri="{BB962C8B-B14F-4D97-AF65-F5344CB8AC3E}">
        <p14:creationId xmlns:p14="http://schemas.microsoft.com/office/powerpoint/2010/main" val="137438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optio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F0104EB-E6C4-00F5-C7FB-9B57024AE7AE}"/>
              </a:ext>
            </a:extLst>
          </p:cNvPr>
          <p:cNvSpPr/>
          <p:nvPr/>
        </p:nvSpPr>
        <p:spPr>
          <a:xfrm>
            <a:off x="-3271" y="-8484"/>
            <a:ext cx="12192000" cy="4070774"/>
          </a:xfrm>
          <a:prstGeom prst="rect">
            <a:avLst/>
          </a:prstGeom>
          <a:gradFill flip="none" rotWithShape="1">
            <a:gsLst>
              <a:gs pos="57000">
                <a:srgbClr val="003F67"/>
              </a:gs>
              <a:gs pos="100000">
                <a:srgbClr val="3E6EBC"/>
              </a:gs>
            </a:gsLst>
            <a:lin ang="1680000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795FF"/>
                </a:solidFill>
              </a:rPr>
              <a:t>v</a:t>
            </a:r>
          </a:p>
        </p:txBody>
      </p:sp>
      <p:pic>
        <p:nvPicPr>
          <p:cNvPr id="14" name="Picture 13" descr="A crosswalk sign on a pole&#10;&#10;Description automatically generated">
            <a:extLst>
              <a:ext uri="{FF2B5EF4-FFF2-40B4-BE49-F238E27FC236}">
                <a16:creationId xmlns:a16="http://schemas.microsoft.com/office/drawing/2014/main" id="{A35F7F4D-357C-B046-F559-97BED21C0C9B}"/>
              </a:ext>
            </a:extLst>
          </p:cNvPr>
          <p:cNvPicPr>
            <a:picLocks/>
          </p:cNvPicPr>
          <p:nvPr/>
        </p:nvPicPr>
        <p:blipFill rotWithShape="1">
          <a:blip r:embed="rId2">
            <a:extLst>
              <a:ext uri="{28A0092B-C50C-407E-A947-70E740481C1C}">
                <a14:useLocalDpi xmlns:a14="http://schemas.microsoft.com/office/drawing/2010/main"/>
              </a:ext>
            </a:extLst>
          </a:blip>
          <a:srcRect/>
          <a:stretch/>
        </p:blipFill>
        <p:spPr>
          <a:xfrm>
            <a:off x="2285803" y="-8484"/>
            <a:ext cx="2807823" cy="4070774"/>
          </a:xfrm>
          <a:prstGeom prst="parallelogram">
            <a:avLst/>
          </a:prstGeom>
        </p:spPr>
      </p:pic>
      <p:pic>
        <p:nvPicPr>
          <p:cNvPr id="15" name="Picture 14" descr="An aerial view of a intersection&#10;&#10;Description automatically generated">
            <a:extLst>
              <a:ext uri="{FF2B5EF4-FFF2-40B4-BE49-F238E27FC236}">
                <a16:creationId xmlns:a16="http://schemas.microsoft.com/office/drawing/2014/main" id="{3CD48B23-1CB7-6BBE-F15D-178C03D02E37}"/>
              </a:ext>
            </a:extLst>
          </p:cNvPr>
          <p:cNvPicPr>
            <a:picLocks/>
          </p:cNvPicPr>
          <p:nvPr/>
        </p:nvPicPr>
        <p:blipFill>
          <a:blip r:embed="rId3">
            <a:extLst>
              <a:ext uri="{28A0092B-C50C-407E-A947-70E740481C1C}">
                <a14:useLocalDpi xmlns:a14="http://schemas.microsoft.com/office/drawing/2010/main"/>
              </a:ext>
            </a:extLst>
          </a:blip>
          <a:srcRect/>
          <a:stretch/>
        </p:blipFill>
        <p:spPr>
          <a:xfrm>
            <a:off x="0" y="0"/>
            <a:ext cx="2664460" cy="4082087"/>
          </a:xfrm>
          <a:prstGeom prst="parallelogram">
            <a:avLst/>
          </a:prstGeom>
        </p:spPr>
      </p:pic>
      <p:pic>
        <p:nvPicPr>
          <p:cNvPr id="16" name="Picture 15" descr="A group of construction workers carrying a large metal beam&#10;&#10;Description automatically generated">
            <a:extLst>
              <a:ext uri="{FF2B5EF4-FFF2-40B4-BE49-F238E27FC236}">
                <a16:creationId xmlns:a16="http://schemas.microsoft.com/office/drawing/2014/main" id="{76FB0211-DC57-252D-49CA-E296395F56EE}"/>
              </a:ext>
            </a:extLst>
          </p:cNvPr>
          <p:cNvPicPr>
            <a:picLocks/>
          </p:cNvPicPr>
          <p:nvPr/>
        </p:nvPicPr>
        <p:blipFill>
          <a:blip r:embed="rId4">
            <a:extLst>
              <a:ext uri="{28A0092B-C50C-407E-A947-70E740481C1C}">
                <a14:useLocalDpi xmlns:a14="http://schemas.microsoft.com/office/drawing/2010/main"/>
              </a:ext>
            </a:extLst>
          </a:blip>
          <a:srcRect l="-1870" t="-473"/>
          <a:stretch/>
        </p:blipFill>
        <p:spPr>
          <a:xfrm>
            <a:off x="7017499" y="-25450"/>
            <a:ext cx="2681187" cy="4087740"/>
          </a:xfrm>
          <a:prstGeom prst="parallelogram">
            <a:avLst/>
          </a:prstGeom>
        </p:spPr>
      </p:pic>
      <p:pic>
        <p:nvPicPr>
          <p:cNvPr id="17" name="Picture 16" descr="A road with lights on it&#10;&#10;Description automatically generated">
            <a:extLst>
              <a:ext uri="{FF2B5EF4-FFF2-40B4-BE49-F238E27FC236}">
                <a16:creationId xmlns:a16="http://schemas.microsoft.com/office/drawing/2014/main" id="{E2416DD6-5099-7AFA-0F28-3F1F221F1FC9}"/>
              </a:ext>
            </a:extLst>
          </p:cNvPr>
          <p:cNvPicPr>
            <a:picLocks/>
          </p:cNvPicPr>
          <p:nvPr/>
        </p:nvPicPr>
        <p:blipFill>
          <a:blip r:embed="rId5">
            <a:extLst>
              <a:ext uri="{28A0092B-C50C-407E-A947-70E740481C1C}">
                <a14:useLocalDpi xmlns:a14="http://schemas.microsoft.com/office/drawing/2010/main"/>
              </a:ext>
            </a:extLst>
          </a:blip>
          <a:srcRect t="-209"/>
          <a:stretch/>
        </p:blipFill>
        <p:spPr>
          <a:xfrm>
            <a:off x="9320029" y="-25450"/>
            <a:ext cx="2919949" cy="4087743"/>
          </a:xfrm>
          <a:prstGeom prst="parallelogram">
            <a:avLst/>
          </a:prstGeom>
        </p:spPr>
      </p:pic>
      <p:pic>
        <p:nvPicPr>
          <p:cNvPr id="18" name="Picture 17" descr="A snow plow clearing a road&#10;&#10;Description automatically generated">
            <a:extLst>
              <a:ext uri="{FF2B5EF4-FFF2-40B4-BE49-F238E27FC236}">
                <a16:creationId xmlns:a16="http://schemas.microsoft.com/office/drawing/2014/main" id="{BD45968F-CD12-B46E-9BE8-44582EF5565F}"/>
              </a:ext>
            </a:extLst>
          </p:cNvPr>
          <p:cNvPicPr>
            <a:picLocks/>
          </p:cNvPicPr>
          <p:nvPr/>
        </p:nvPicPr>
        <p:blipFill>
          <a:blip r:embed="rId6">
            <a:extLst>
              <a:ext uri="{28A0092B-C50C-407E-A947-70E740481C1C}">
                <a14:useLocalDpi xmlns:a14="http://schemas.microsoft.com/office/drawing/2010/main"/>
              </a:ext>
            </a:extLst>
          </a:blip>
          <a:srcRect/>
          <a:stretch/>
        </p:blipFill>
        <p:spPr>
          <a:xfrm>
            <a:off x="4698242" y="-8483"/>
            <a:ext cx="2681187" cy="4070773"/>
          </a:xfrm>
          <a:prstGeom prst="parallelogram">
            <a:avLst/>
          </a:prstGeom>
        </p:spPr>
      </p:pic>
      <p:sp>
        <p:nvSpPr>
          <p:cNvPr id="23" name="Text Placeholder 15">
            <a:extLst>
              <a:ext uri="{FF2B5EF4-FFF2-40B4-BE49-F238E27FC236}">
                <a16:creationId xmlns:a16="http://schemas.microsoft.com/office/drawing/2014/main" id="{C5DD522C-745D-F668-A040-87765E0AF272}"/>
              </a:ext>
            </a:extLst>
          </p:cNvPr>
          <p:cNvSpPr>
            <a:spLocks noGrp="1"/>
          </p:cNvSpPr>
          <p:nvPr>
            <p:ph type="body" sz="quarter" idx="13" hasCustomPrompt="1"/>
          </p:nvPr>
        </p:nvSpPr>
        <p:spPr>
          <a:xfrm>
            <a:off x="242496" y="4090571"/>
            <a:ext cx="11479603" cy="1390727"/>
          </a:xfrm>
        </p:spPr>
        <p:txBody>
          <a:bodyPr anchor="b">
            <a:normAutofit/>
          </a:bodyPr>
          <a:lstStyle>
            <a:lvl1pPr marL="0" indent="0">
              <a:buNone/>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Title slide option 2</a:t>
            </a:r>
          </a:p>
        </p:txBody>
      </p:sp>
      <p:sp>
        <p:nvSpPr>
          <p:cNvPr id="24" name="Text Placeholder 17">
            <a:extLst>
              <a:ext uri="{FF2B5EF4-FFF2-40B4-BE49-F238E27FC236}">
                <a16:creationId xmlns:a16="http://schemas.microsoft.com/office/drawing/2014/main" id="{23B0F82F-908E-DC70-FCE5-32B9C466A000}"/>
              </a:ext>
            </a:extLst>
          </p:cNvPr>
          <p:cNvSpPr>
            <a:spLocks noGrp="1"/>
          </p:cNvSpPr>
          <p:nvPr>
            <p:ph type="body" sz="quarter" idx="14" hasCustomPrompt="1"/>
          </p:nvPr>
        </p:nvSpPr>
        <p:spPr>
          <a:xfrm>
            <a:off x="242496" y="5648908"/>
            <a:ext cx="8888803" cy="571161"/>
          </a:xfrm>
        </p:spPr>
        <p:txBody>
          <a:bodyPr>
            <a:normAutofit/>
          </a:bodyPr>
          <a:lstStyle>
            <a:lvl1pPr marL="0" indent="0">
              <a:buNone/>
              <a:defRPr sz="2800" b="0" i="0">
                <a:latin typeface="Aptos" panose="020B0004020202020204" pitchFamily="34" charset="0"/>
                <a:ea typeface="Verdana" panose="020B0604030504040204" pitchFamily="34" charset="0"/>
                <a:cs typeface="Arial" panose="020B0604020202020204" pitchFamily="34" charset="0"/>
              </a:defRPr>
            </a:lvl1pPr>
          </a:lstStyle>
          <a:p>
            <a:pPr lvl="0"/>
            <a:r>
              <a:rPr lang="en-US"/>
              <a:t>Insert subtitle here</a:t>
            </a:r>
          </a:p>
        </p:txBody>
      </p:sp>
      <p:sp>
        <p:nvSpPr>
          <p:cNvPr id="25" name="Text Placeholder 19">
            <a:extLst>
              <a:ext uri="{FF2B5EF4-FFF2-40B4-BE49-F238E27FC236}">
                <a16:creationId xmlns:a16="http://schemas.microsoft.com/office/drawing/2014/main" id="{13EAF022-3570-B67C-4310-7053EA8006EC}"/>
              </a:ext>
            </a:extLst>
          </p:cNvPr>
          <p:cNvSpPr>
            <a:spLocks noGrp="1"/>
          </p:cNvSpPr>
          <p:nvPr>
            <p:ph type="body" sz="quarter" idx="15" hasCustomPrompt="1"/>
          </p:nvPr>
        </p:nvSpPr>
        <p:spPr>
          <a:xfrm>
            <a:off x="242497" y="6387680"/>
            <a:ext cx="7626350" cy="366712"/>
          </a:xfrm>
        </p:spPr>
        <p:txBody>
          <a:bodyPr>
            <a:noAutofit/>
          </a:bodyPr>
          <a:lstStyle>
            <a:lvl1pPr marL="0" indent="0">
              <a:buNone/>
              <a:defRPr sz="2400" b="0" i="0">
                <a:latin typeface="Aptos" panose="020B0004020202020204" pitchFamily="34" charset="0"/>
                <a:ea typeface="Verdana" panose="020B0604030504040204" pitchFamily="34" charset="0"/>
                <a:cs typeface="Arial" panose="020B0604020202020204" pitchFamily="34" charset="0"/>
              </a:defRPr>
            </a:lvl1pPr>
          </a:lstStyle>
          <a:p>
            <a:pPr lvl="0"/>
            <a:r>
              <a:rPr lang="en-US"/>
              <a:t>Date here</a:t>
            </a:r>
          </a:p>
        </p:txBody>
      </p:sp>
      <p:sp>
        <p:nvSpPr>
          <p:cNvPr id="2" name="Rectangle 1">
            <a:extLst>
              <a:ext uri="{FF2B5EF4-FFF2-40B4-BE49-F238E27FC236}">
                <a16:creationId xmlns:a16="http://schemas.microsoft.com/office/drawing/2014/main" id="{06EAD3A7-511D-3715-9EF7-2CD7181C211D}"/>
              </a:ext>
            </a:extLst>
          </p:cNvPr>
          <p:cNvSpPr/>
          <p:nvPr/>
        </p:nvSpPr>
        <p:spPr>
          <a:xfrm>
            <a:off x="-3271" y="-8484"/>
            <a:ext cx="12192000" cy="4070774"/>
          </a:xfrm>
          <a:prstGeom prst="rect">
            <a:avLst/>
          </a:prstGeom>
          <a:gradFill flip="none" rotWithShape="1">
            <a:gsLst>
              <a:gs pos="57000">
                <a:srgbClr val="003F67"/>
              </a:gs>
              <a:gs pos="100000">
                <a:srgbClr val="3E6EBC"/>
              </a:gs>
            </a:gsLst>
            <a:lin ang="1680000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795FF"/>
                </a:solidFill>
              </a:rPr>
              <a:t>v</a:t>
            </a:r>
          </a:p>
        </p:txBody>
      </p:sp>
      <p:pic>
        <p:nvPicPr>
          <p:cNvPr id="3" name="Picture 2" descr="A crosswalk sign on a pole&#10;&#10;Description automatically generated">
            <a:extLst>
              <a:ext uri="{FF2B5EF4-FFF2-40B4-BE49-F238E27FC236}">
                <a16:creationId xmlns:a16="http://schemas.microsoft.com/office/drawing/2014/main" id="{4BBCFF7B-3BCE-56B8-35D3-2A845E6D804B}"/>
              </a:ext>
            </a:extLst>
          </p:cNvPr>
          <p:cNvPicPr>
            <a:picLocks/>
          </p:cNvPicPr>
          <p:nvPr/>
        </p:nvPicPr>
        <p:blipFill rotWithShape="1">
          <a:blip r:embed="rId2">
            <a:extLst>
              <a:ext uri="{28A0092B-C50C-407E-A947-70E740481C1C}">
                <a14:useLocalDpi xmlns:a14="http://schemas.microsoft.com/office/drawing/2010/main"/>
              </a:ext>
            </a:extLst>
          </a:blip>
          <a:srcRect/>
          <a:stretch/>
        </p:blipFill>
        <p:spPr>
          <a:xfrm>
            <a:off x="2285803" y="-8484"/>
            <a:ext cx="2807823" cy="4070774"/>
          </a:xfrm>
          <a:prstGeom prst="parallelogram">
            <a:avLst/>
          </a:prstGeom>
        </p:spPr>
      </p:pic>
      <p:pic>
        <p:nvPicPr>
          <p:cNvPr id="4" name="Picture 3" descr="An aerial view of a intersection&#10;&#10;Description automatically generated">
            <a:extLst>
              <a:ext uri="{FF2B5EF4-FFF2-40B4-BE49-F238E27FC236}">
                <a16:creationId xmlns:a16="http://schemas.microsoft.com/office/drawing/2014/main" id="{82790F56-55C2-D771-9B1F-0CE1CBC359E4}"/>
              </a:ext>
            </a:extLst>
          </p:cNvPr>
          <p:cNvPicPr>
            <a:picLocks/>
          </p:cNvPicPr>
          <p:nvPr/>
        </p:nvPicPr>
        <p:blipFill>
          <a:blip r:embed="rId3">
            <a:extLst>
              <a:ext uri="{28A0092B-C50C-407E-A947-70E740481C1C}">
                <a14:useLocalDpi xmlns:a14="http://schemas.microsoft.com/office/drawing/2010/main"/>
              </a:ext>
            </a:extLst>
          </a:blip>
          <a:srcRect/>
          <a:stretch/>
        </p:blipFill>
        <p:spPr>
          <a:xfrm>
            <a:off x="0" y="0"/>
            <a:ext cx="2664460" cy="4082087"/>
          </a:xfrm>
          <a:prstGeom prst="parallelogram">
            <a:avLst/>
          </a:prstGeom>
        </p:spPr>
      </p:pic>
      <p:pic>
        <p:nvPicPr>
          <p:cNvPr id="5" name="Picture 4" descr="A group of construction workers carrying a large metal beam&#10;&#10;Description automatically generated">
            <a:extLst>
              <a:ext uri="{FF2B5EF4-FFF2-40B4-BE49-F238E27FC236}">
                <a16:creationId xmlns:a16="http://schemas.microsoft.com/office/drawing/2014/main" id="{8910955F-B10F-AB13-EB13-7D33DEBBAB5D}"/>
              </a:ext>
            </a:extLst>
          </p:cNvPr>
          <p:cNvPicPr>
            <a:picLocks/>
          </p:cNvPicPr>
          <p:nvPr/>
        </p:nvPicPr>
        <p:blipFill>
          <a:blip r:embed="rId4">
            <a:extLst>
              <a:ext uri="{28A0092B-C50C-407E-A947-70E740481C1C}">
                <a14:useLocalDpi xmlns:a14="http://schemas.microsoft.com/office/drawing/2010/main"/>
              </a:ext>
            </a:extLst>
          </a:blip>
          <a:srcRect l="-1870" t="-473"/>
          <a:stretch/>
        </p:blipFill>
        <p:spPr>
          <a:xfrm>
            <a:off x="7017499" y="-25450"/>
            <a:ext cx="2681187" cy="4087740"/>
          </a:xfrm>
          <a:prstGeom prst="parallelogram">
            <a:avLst/>
          </a:prstGeom>
        </p:spPr>
      </p:pic>
      <p:pic>
        <p:nvPicPr>
          <p:cNvPr id="6" name="Picture 5" descr="A road with lights on it&#10;&#10;Description automatically generated">
            <a:extLst>
              <a:ext uri="{FF2B5EF4-FFF2-40B4-BE49-F238E27FC236}">
                <a16:creationId xmlns:a16="http://schemas.microsoft.com/office/drawing/2014/main" id="{08C8337E-BF48-BF93-06DE-834D546C4042}"/>
              </a:ext>
            </a:extLst>
          </p:cNvPr>
          <p:cNvPicPr>
            <a:picLocks/>
          </p:cNvPicPr>
          <p:nvPr/>
        </p:nvPicPr>
        <p:blipFill>
          <a:blip r:embed="rId5">
            <a:extLst>
              <a:ext uri="{28A0092B-C50C-407E-A947-70E740481C1C}">
                <a14:useLocalDpi xmlns:a14="http://schemas.microsoft.com/office/drawing/2010/main"/>
              </a:ext>
            </a:extLst>
          </a:blip>
          <a:srcRect t="-209"/>
          <a:stretch/>
        </p:blipFill>
        <p:spPr>
          <a:xfrm>
            <a:off x="9320029" y="-25450"/>
            <a:ext cx="2919949" cy="4087743"/>
          </a:xfrm>
          <a:prstGeom prst="parallelogram">
            <a:avLst/>
          </a:prstGeom>
        </p:spPr>
      </p:pic>
      <p:pic>
        <p:nvPicPr>
          <p:cNvPr id="7" name="Picture 6" descr="A snow plow clearing a road&#10;&#10;Description automatically generated">
            <a:extLst>
              <a:ext uri="{FF2B5EF4-FFF2-40B4-BE49-F238E27FC236}">
                <a16:creationId xmlns:a16="http://schemas.microsoft.com/office/drawing/2014/main" id="{4D474824-A387-0106-A079-DB8D8EB59825}"/>
              </a:ext>
            </a:extLst>
          </p:cNvPr>
          <p:cNvPicPr>
            <a:picLocks/>
          </p:cNvPicPr>
          <p:nvPr/>
        </p:nvPicPr>
        <p:blipFill>
          <a:blip r:embed="rId6">
            <a:extLst>
              <a:ext uri="{28A0092B-C50C-407E-A947-70E740481C1C}">
                <a14:useLocalDpi xmlns:a14="http://schemas.microsoft.com/office/drawing/2010/main"/>
              </a:ext>
            </a:extLst>
          </a:blip>
          <a:srcRect/>
          <a:stretch/>
        </p:blipFill>
        <p:spPr>
          <a:xfrm>
            <a:off x="4698242" y="-8483"/>
            <a:ext cx="2681187" cy="4070773"/>
          </a:xfrm>
          <a:prstGeom prst="parallelogram">
            <a:avLst/>
          </a:prstGeom>
        </p:spPr>
      </p:pic>
      <p:sp>
        <p:nvSpPr>
          <p:cNvPr id="8" name="Rectangle 7">
            <a:extLst>
              <a:ext uri="{FF2B5EF4-FFF2-40B4-BE49-F238E27FC236}">
                <a16:creationId xmlns:a16="http://schemas.microsoft.com/office/drawing/2014/main" id="{3E57B9BB-F5A0-8697-DB75-192B651350ED}"/>
              </a:ext>
            </a:extLst>
          </p:cNvPr>
          <p:cNvSpPr/>
          <p:nvPr userDrawn="1"/>
        </p:nvSpPr>
        <p:spPr>
          <a:xfrm>
            <a:off x="-3271" y="-8484"/>
            <a:ext cx="12192000" cy="4070774"/>
          </a:xfrm>
          <a:prstGeom prst="rect">
            <a:avLst/>
          </a:prstGeom>
          <a:gradFill flip="none" rotWithShape="1">
            <a:gsLst>
              <a:gs pos="57000">
                <a:srgbClr val="003F67"/>
              </a:gs>
              <a:gs pos="100000">
                <a:srgbClr val="3E6EBC"/>
              </a:gs>
            </a:gsLst>
            <a:lin ang="1680000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795FF"/>
                </a:solidFill>
              </a:rPr>
              <a:t>v</a:t>
            </a:r>
          </a:p>
        </p:txBody>
      </p:sp>
      <p:pic>
        <p:nvPicPr>
          <p:cNvPr id="9" name="Picture 8" descr="A crosswalk sign on a pole&#10;&#10;Description automatically generated">
            <a:extLst>
              <a:ext uri="{FF2B5EF4-FFF2-40B4-BE49-F238E27FC236}">
                <a16:creationId xmlns:a16="http://schemas.microsoft.com/office/drawing/2014/main" id="{08E84F55-4BB0-5689-CDAF-2002473789D3}"/>
              </a:ext>
            </a:extLst>
          </p:cNvPr>
          <p:cNvPicPr>
            <a:picLocks/>
          </p:cNvPicPr>
          <p:nvPr userDrawn="1"/>
        </p:nvPicPr>
        <p:blipFill rotWithShape="1">
          <a:blip r:embed="rId2">
            <a:extLst>
              <a:ext uri="{28A0092B-C50C-407E-A947-70E740481C1C}">
                <a14:useLocalDpi xmlns:a14="http://schemas.microsoft.com/office/drawing/2010/main"/>
              </a:ext>
            </a:extLst>
          </a:blip>
          <a:srcRect/>
          <a:stretch/>
        </p:blipFill>
        <p:spPr>
          <a:xfrm>
            <a:off x="2285803" y="-8484"/>
            <a:ext cx="2807823" cy="4070774"/>
          </a:xfrm>
          <a:prstGeom prst="parallelogram">
            <a:avLst/>
          </a:prstGeom>
        </p:spPr>
      </p:pic>
      <p:pic>
        <p:nvPicPr>
          <p:cNvPr id="10" name="Picture 9" descr="An aerial view of a intersection&#10;&#10;Description automatically generated">
            <a:extLst>
              <a:ext uri="{FF2B5EF4-FFF2-40B4-BE49-F238E27FC236}">
                <a16:creationId xmlns:a16="http://schemas.microsoft.com/office/drawing/2014/main" id="{55C6A3BF-465A-2671-CD3E-5FD101D4FA3D}"/>
              </a:ext>
            </a:extLst>
          </p:cNvPr>
          <p:cNvPicPr>
            <a:picLocks/>
          </p:cNvPicPr>
          <p:nvPr userDrawn="1"/>
        </p:nvPicPr>
        <p:blipFill>
          <a:blip r:embed="rId3">
            <a:extLst>
              <a:ext uri="{28A0092B-C50C-407E-A947-70E740481C1C}">
                <a14:useLocalDpi xmlns:a14="http://schemas.microsoft.com/office/drawing/2010/main"/>
              </a:ext>
            </a:extLst>
          </a:blip>
          <a:srcRect/>
          <a:stretch/>
        </p:blipFill>
        <p:spPr>
          <a:xfrm>
            <a:off x="0" y="0"/>
            <a:ext cx="2664460" cy="4082087"/>
          </a:xfrm>
          <a:prstGeom prst="parallelogram">
            <a:avLst/>
          </a:prstGeom>
        </p:spPr>
      </p:pic>
      <p:pic>
        <p:nvPicPr>
          <p:cNvPr id="11" name="Picture 10" descr="A group of construction workers carrying a large metal beam&#10;&#10;Description automatically generated">
            <a:extLst>
              <a:ext uri="{FF2B5EF4-FFF2-40B4-BE49-F238E27FC236}">
                <a16:creationId xmlns:a16="http://schemas.microsoft.com/office/drawing/2014/main" id="{75BBDFC4-D070-96E0-0D59-FDD0D6EADFE6}"/>
              </a:ext>
            </a:extLst>
          </p:cNvPr>
          <p:cNvPicPr>
            <a:picLocks/>
          </p:cNvPicPr>
          <p:nvPr userDrawn="1"/>
        </p:nvPicPr>
        <p:blipFill>
          <a:blip r:embed="rId4">
            <a:extLst>
              <a:ext uri="{28A0092B-C50C-407E-A947-70E740481C1C}">
                <a14:useLocalDpi xmlns:a14="http://schemas.microsoft.com/office/drawing/2010/main"/>
              </a:ext>
            </a:extLst>
          </a:blip>
          <a:srcRect l="-1870" t="-473"/>
          <a:stretch/>
        </p:blipFill>
        <p:spPr>
          <a:xfrm>
            <a:off x="7017499" y="-25450"/>
            <a:ext cx="2681187" cy="4087740"/>
          </a:xfrm>
          <a:prstGeom prst="parallelogram">
            <a:avLst/>
          </a:prstGeom>
        </p:spPr>
      </p:pic>
      <p:pic>
        <p:nvPicPr>
          <p:cNvPr id="12" name="Picture 11" descr="A road with lights on it&#10;&#10;Description automatically generated">
            <a:extLst>
              <a:ext uri="{FF2B5EF4-FFF2-40B4-BE49-F238E27FC236}">
                <a16:creationId xmlns:a16="http://schemas.microsoft.com/office/drawing/2014/main" id="{72076A4D-E85F-37FF-6779-8ABA6E0BC7C1}"/>
              </a:ext>
            </a:extLst>
          </p:cNvPr>
          <p:cNvPicPr>
            <a:picLocks/>
          </p:cNvPicPr>
          <p:nvPr userDrawn="1"/>
        </p:nvPicPr>
        <p:blipFill>
          <a:blip r:embed="rId5">
            <a:extLst>
              <a:ext uri="{28A0092B-C50C-407E-A947-70E740481C1C}">
                <a14:useLocalDpi xmlns:a14="http://schemas.microsoft.com/office/drawing/2010/main"/>
              </a:ext>
            </a:extLst>
          </a:blip>
          <a:srcRect t="-209"/>
          <a:stretch/>
        </p:blipFill>
        <p:spPr>
          <a:xfrm>
            <a:off x="9320029" y="-25450"/>
            <a:ext cx="2919949" cy="4087743"/>
          </a:xfrm>
          <a:prstGeom prst="parallelogram">
            <a:avLst/>
          </a:prstGeom>
        </p:spPr>
      </p:pic>
      <p:pic>
        <p:nvPicPr>
          <p:cNvPr id="19" name="Picture 18" descr="A snow plow clearing a road&#10;&#10;Description automatically generated">
            <a:extLst>
              <a:ext uri="{FF2B5EF4-FFF2-40B4-BE49-F238E27FC236}">
                <a16:creationId xmlns:a16="http://schemas.microsoft.com/office/drawing/2014/main" id="{7093EC77-6204-B930-901B-A2AE71D553A3}"/>
              </a:ext>
            </a:extLst>
          </p:cNvPr>
          <p:cNvPicPr>
            <a:picLocks/>
          </p:cNvPicPr>
          <p:nvPr userDrawn="1"/>
        </p:nvPicPr>
        <p:blipFill>
          <a:blip r:embed="rId6">
            <a:extLst>
              <a:ext uri="{28A0092B-C50C-407E-A947-70E740481C1C}">
                <a14:useLocalDpi xmlns:a14="http://schemas.microsoft.com/office/drawing/2010/main"/>
              </a:ext>
            </a:extLst>
          </a:blip>
          <a:srcRect/>
          <a:stretch/>
        </p:blipFill>
        <p:spPr>
          <a:xfrm>
            <a:off x="4698242" y="-8483"/>
            <a:ext cx="2681187" cy="4070773"/>
          </a:xfrm>
          <a:prstGeom prst="parallelogram">
            <a:avLst/>
          </a:prstGeom>
        </p:spPr>
      </p:pic>
    </p:spTree>
    <p:extLst>
      <p:ext uri="{BB962C8B-B14F-4D97-AF65-F5344CB8AC3E}">
        <p14:creationId xmlns:p14="http://schemas.microsoft.com/office/powerpoint/2010/main" val="2227390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9713-87B8-B8FB-A4A4-584A31942D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AF08F1-965D-5BDD-B634-EC4C6B400B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CB480D-A6EE-4F31-7D35-63A4D2C6E525}"/>
              </a:ext>
            </a:extLst>
          </p:cNvPr>
          <p:cNvSpPr>
            <a:spLocks noGrp="1"/>
          </p:cNvSpPr>
          <p:nvPr>
            <p:ph type="dt" sz="half" idx="10"/>
          </p:nvPr>
        </p:nvSpPr>
        <p:spPr/>
        <p:txBody>
          <a:bodyPr/>
          <a:lstStyle/>
          <a:p>
            <a:fld id="{7D021D9A-83C0-42F2-80A7-7995D02C29C6}" type="datetimeFigureOut">
              <a:rPr lang="en-US" smtClean="0"/>
              <a:t>11/6/2025</a:t>
            </a:fld>
            <a:endParaRPr lang="en-US"/>
          </a:p>
        </p:txBody>
      </p:sp>
      <p:sp>
        <p:nvSpPr>
          <p:cNvPr id="5" name="Footer Placeholder 4">
            <a:extLst>
              <a:ext uri="{FF2B5EF4-FFF2-40B4-BE49-F238E27FC236}">
                <a16:creationId xmlns:a16="http://schemas.microsoft.com/office/drawing/2014/main" id="{F5960A57-D270-A628-47C3-2792E755D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9F372-8E98-410A-122F-DB3ADEAAE83C}"/>
              </a:ext>
            </a:extLst>
          </p:cNvPr>
          <p:cNvSpPr>
            <a:spLocks noGrp="1"/>
          </p:cNvSpPr>
          <p:nvPr>
            <p:ph type="sldNum" sz="quarter" idx="12"/>
          </p:nvPr>
        </p:nvSpPr>
        <p:spPr/>
        <p:txBody>
          <a:bodyPr/>
          <a:lstStyle/>
          <a:p>
            <a:fld id="{A4ADA1B0-607D-4466-8A16-48E3C8D030C5}" type="slidenum">
              <a:rPr lang="en-US" smtClean="0"/>
              <a:t>‹#›</a:t>
            </a:fld>
            <a:endParaRPr lang="en-US"/>
          </a:p>
        </p:txBody>
      </p:sp>
    </p:spTree>
    <p:extLst>
      <p:ext uri="{BB962C8B-B14F-4D97-AF65-F5344CB8AC3E}">
        <p14:creationId xmlns:p14="http://schemas.microsoft.com/office/powerpoint/2010/main" val="373561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D4182-7358-CC39-ED90-B956144922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FF944-9740-34E2-43BA-6602FE29BE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8EC9AC-6BE3-F0B6-ED1A-9C1420C258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B5C7DC-2AC9-86CD-059A-4D8354D80875}"/>
              </a:ext>
            </a:extLst>
          </p:cNvPr>
          <p:cNvSpPr>
            <a:spLocks noGrp="1"/>
          </p:cNvSpPr>
          <p:nvPr>
            <p:ph type="dt" sz="half" idx="10"/>
          </p:nvPr>
        </p:nvSpPr>
        <p:spPr/>
        <p:txBody>
          <a:bodyPr/>
          <a:lstStyle/>
          <a:p>
            <a:fld id="{7D021D9A-83C0-42F2-80A7-7995D02C29C6}" type="datetimeFigureOut">
              <a:rPr lang="en-US" smtClean="0"/>
              <a:t>11/6/2025</a:t>
            </a:fld>
            <a:endParaRPr lang="en-US"/>
          </a:p>
        </p:txBody>
      </p:sp>
      <p:sp>
        <p:nvSpPr>
          <p:cNvPr id="6" name="Footer Placeholder 5">
            <a:extLst>
              <a:ext uri="{FF2B5EF4-FFF2-40B4-BE49-F238E27FC236}">
                <a16:creationId xmlns:a16="http://schemas.microsoft.com/office/drawing/2014/main" id="{86BDD280-BEDD-516D-A4A6-DD26947051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5156D-F38A-A89E-801A-4B672D6546C0}"/>
              </a:ext>
            </a:extLst>
          </p:cNvPr>
          <p:cNvSpPr>
            <a:spLocks noGrp="1"/>
          </p:cNvSpPr>
          <p:nvPr>
            <p:ph type="sldNum" sz="quarter" idx="12"/>
          </p:nvPr>
        </p:nvSpPr>
        <p:spPr/>
        <p:txBody>
          <a:bodyPr/>
          <a:lstStyle/>
          <a:p>
            <a:fld id="{A4ADA1B0-607D-4466-8A16-48E3C8D030C5}" type="slidenum">
              <a:rPr lang="en-US" smtClean="0"/>
              <a:t>‹#›</a:t>
            </a:fld>
            <a:endParaRPr lang="en-US"/>
          </a:p>
        </p:txBody>
      </p:sp>
    </p:spTree>
    <p:extLst>
      <p:ext uri="{BB962C8B-B14F-4D97-AF65-F5344CB8AC3E}">
        <p14:creationId xmlns:p14="http://schemas.microsoft.com/office/powerpoint/2010/main" val="678334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4E5E-3732-D7E4-3613-725CBD9AE2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930462-C6A2-1D05-FA3E-CDB4B28C41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265871-D14F-6647-2D93-D5AB5AEFFE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D9E3B-8B01-BB7C-E33B-FF4A48789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13FA1A-088E-E832-179B-A19E061E33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698D0-AC6A-7671-B6B5-7D9EA072AAB0}"/>
              </a:ext>
            </a:extLst>
          </p:cNvPr>
          <p:cNvSpPr>
            <a:spLocks noGrp="1"/>
          </p:cNvSpPr>
          <p:nvPr>
            <p:ph type="dt" sz="half" idx="10"/>
          </p:nvPr>
        </p:nvSpPr>
        <p:spPr/>
        <p:txBody>
          <a:bodyPr/>
          <a:lstStyle/>
          <a:p>
            <a:fld id="{7D021D9A-83C0-42F2-80A7-7995D02C29C6}" type="datetimeFigureOut">
              <a:rPr lang="en-US" smtClean="0"/>
              <a:t>11/6/2025</a:t>
            </a:fld>
            <a:endParaRPr lang="en-US"/>
          </a:p>
        </p:txBody>
      </p:sp>
      <p:sp>
        <p:nvSpPr>
          <p:cNvPr id="8" name="Footer Placeholder 7">
            <a:extLst>
              <a:ext uri="{FF2B5EF4-FFF2-40B4-BE49-F238E27FC236}">
                <a16:creationId xmlns:a16="http://schemas.microsoft.com/office/drawing/2014/main" id="{80AD119F-1B78-F5B6-92BD-C6EC346918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4E7686-E272-697E-27CD-370996CC39B2}"/>
              </a:ext>
            </a:extLst>
          </p:cNvPr>
          <p:cNvSpPr>
            <a:spLocks noGrp="1"/>
          </p:cNvSpPr>
          <p:nvPr>
            <p:ph type="sldNum" sz="quarter" idx="12"/>
          </p:nvPr>
        </p:nvSpPr>
        <p:spPr/>
        <p:txBody>
          <a:bodyPr/>
          <a:lstStyle/>
          <a:p>
            <a:fld id="{A4ADA1B0-607D-4466-8A16-48E3C8D030C5}" type="slidenum">
              <a:rPr lang="en-US" smtClean="0"/>
              <a:t>‹#›</a:t>
            </a:fld>
            <a:endParaRPr lang="en-US"/>
          </a:p>
        </p:txBody>
      </p:sp>
    </p:spTree>
    <p:extLst>
      <p:ext uri="{BB962C8B-B14F-4D97-AF65-F5344CB8AC3E}">
        <p14:creationId xmlns:p14="http://schemas.microsoft.com/office/powerpoint/2010/main" val="2523461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59D0-7F56-71BD-68E3-F0F0E19AA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837F8D-927D-A5D0-F7BA-9D66D0D154B5}"/>
              </a:ext>
            </a:extLst>
          </p:cNvPr>
          <p:cNvSpPr>
            <a:spLocks noGrp="1"/>
          </p:cNvSpPr>
          <p:nvPr>
            <p:ph type="dt" sz="half" idx="10"/>
          </p:nvPr>
        </p:nvSpPr>
        <p:spPr/>
        <p:txBody>
          <a:bodyPr/>
          <a:lstStyle/>
          <a:p>
            <a:fld id="{7D021D9A-83C0-42F2-80A7-7995D02C29C6}" type="datetimeFigureOut">
              <a:rPr lang="en-US" smtClean="0"/>
              <a:t>11/6/2025</a:t>
            </a:fld>
            <a:endParaRPr lang="en-US"/>
          </a:p>
        </p:txBody>
      </p:sp>
      <p:sp>
        <p:nvSpPr>
          <p:cNvPr id="4" name="Footer Placeholder 3">
            <a:extLst>
              <a:ext uri="{FF2B5EF4-FFF2-40B4-BE49-F238E27FC236}">
                <a16:creationId xmlns:a16="http://schemas.microsoft.com/office/drawing/2014/main" id="{4FED495B-B520-4E26-7DFE-802D760E6E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3A4292-99F8-A2C0-4049-5933AAF57016}"/>
              </a:ext>
            </a:extLst>
          </p:cNvPr>
          <p:cNvSpPr>
            <a:spLocks noGrp="1"/>
          </p:cNvSpPr>
          <p:nvPr>
            <p:ph type="sldNum" sz="quarter" idx="12"/>
          </p:nvPr>
        </p:nvSpPr>
        <p:spPr/>
        <p:txBody>
          <a:bodyPr/>
          <a:lstStyle/>
          <a:p>
            <a:fld id="{A4ADA1B0-607D-4466-8A16-48E3C8D030C5}" type="slidenum">
              <a:rPr lang="en-US" smtClean="0"/>
              <a:t>‹#›</a:t>
            </a:fld>
            <a:endParaRPr lang="en-US"/>
          </a:p>
        </p:txBody>
      </p:sp>
    </p:spTree>
    <p:extLst>
      <p:ext uri="{BB962C8B-B14F-4D97-AF65-F5344CB8AC3E}">
        <p14:creationId xmlns:p14="http://schemas.microsoft.com/office/powerpoint/2010/main" val="1917227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A7EB4D-CC3F-003D-0784-89605D6D98DE}"/>
              </a:ext>
            </a:extLst>
          </p:cNvPr>
          <p:cNvSpPr>
            <a:spLocks noGrp="1"/>
          </p:cNvSpPr>
          <p:nvPr>
            <p:ph type="dt" sz="half" idx="10"/>
          </p:nvPr>
        </p:nvSpPr>
        <p:spPr/>
        <p:txBody>
          <a:bodyPr/>
          <a:lstStyle/>
          <a:p>
            <a:fld id="{7D021D9A-83C0-42F2-80A7-7995D02C29C6}" type="datetimeFigureOut">
              <a:rPr lang="en-US" smtClean="0"/>
              <a:t>11/6/2025</a:t>
            </a:fld>
            <a:endParaRPr lang="en-US"/>
          </a:p>
        </p:txBody>
      </p:sp>
      <p:sp>
        <p:nvSpPr>
          <p:cNvPr id="3" name="Footer Placeholder 2">
            <a:extLst>
              <a:ext uri="{FF2B5EF4-FFF2-40B4-BE49-F238E27FC236}">
                <a16:creationId xmlns:a16="http://schemas.microsoft.com/office/drawing/2014/main" id="{66FD08DF-F307-3B6F-1AC4-BFA2276F57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BC6ACD-E519-FC23-CE91-AFD103E2B70E}"/>
              </a:ext>
            </a:extLst>
          </p:cNvPr>
          <p:cNvSpPr>
            <a:spLocks noGrp="1"/>
          </p:cNvSpPr>
          <p:nvPr>
            <p:ph type="sldNum" sz="quarter" idx="12"/>
          </p:nvPr>
        </p:nvSpPr>
        <p:spPr/>
        <p:txBody>
          <a:bodyPr/>
          <a:lstStyle/>
          <a:p>
            <a:fld id="{A4ADA1B0-607D-4466-8A16-48E3C8D030C5}" type="slidenum">
              <a:rPr lang="en-US" smtClean="0"/>
              <a:t>‹#›</a:t>
            </a:fld>
            <a:endParaRPr lang="en-US"/>
          </a:p>
        </p:txBody>
      </p:sp>
    </p:spTree>
    <p:extLst>
      <p:ext uri="{BB962C8B-B14F-4D97-AF65-F5344CB8AC3E}">
        <p14:creationId xmlns:p14="http://schemas.microsoft.com/office/powerpoint/2010/main" val="3361317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910A2-BA6E-AB24-BA53-A1764FC9B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3FC2B0-2A8B-C391-0923-7DB010854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225647-85C0-C407-0BF5-F2A7304FF7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4A66F9-0A4C-1EA9-1106-4DC40E894989}"/>
              </a:ext>
            </a:extLst>
          </p:cNvPr>
          <p:cNvSpPr>
            <a:spLocks noGrp="1"/>
          </p:cNvSpPr>
          <p:nvPr>
            <p:ph type="dt" sz="half" idx="10"/>
          </p:nvPr>
        </p:nvSpPr>
        <p:spPr/>
        <p:txBody>
          <a:bodyPr/>
          <a:lstStyle/>
          <a:p>
            <a:fld id="{7D021D9A-83C0-42F2-80A7-7995D02C29C6}" type="datetimeFigureOut">
              <a:rPr lang="en-US" smtClean="0"/>
              <a:t>11/6/2025</a:t>
            </a:fld>
            <a:endParaRPr lang="en-US"/>
          </a:p>
        </p:txBody>
      </p:sp>
      <p:sp>
        <p:nvSpPr>
          <p:cNvPr id="6" name="Footer Placeholder 5">
            <a:extLst>
              <a:ext uri="{FF2B5EF4-FFF2-40B4-BE49-F238E27FC236}">
                <a16:creationId xmlns:a16="http://schemas.microsoft.com/office/drawing/2014/main" id="{BAE6A6CC-9502-59A4-A083-193D59399A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0B8A2B-0A36-DF13-5909-ED57AAB7DE33}"/>
              </a:ext>
            </a:extLst>
          </p:cNvPr>
          <p:cNvSpPr>
            <a:spLocks noGrp="1"/>
          </p:cNvSpPr>
          <p:nvPr>
            <p:ph type="sldNum" sz="quarter" idx="12"/>
          </p:nvPr>
        </p:nvSpPr>
        <p:spPr/>
        <p:txBody>
          <a:bodyPr/>
          <a:lstStyle/>
          <a:p>
            <a:fld id="{A4ADA1B0-607D-4466-8A16-48E3C8D030C5}" type="slidenum">
              <a:rPr lang="en-US" smtClean="0"/>
              <a:t>‹#›</a:t>
            </a:fld>
            <a:endParaRPr lang="en-US"/>
          </a:p>
        </p:txBody>
      </p:sp>
    </p:spTree>
    <p:extLst>
      <p:ext uri="{BB962C8B-B14F-4D97-AF65-F5344CB8AC3E}">
        <p14:creationId xmlns:p14="http://schemas.microsoft.com/office/powerpoint/2010/main" val="2565546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C8C7F-870A-6016-0219-98521F48C7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D4E1A6-FB40-7F5D-026B-685E2A7C8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72E08E-7447-D326-BB35-187667CFD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A3345F-BDDF-7449-5BFF-53392057C657}"/>
              </a:ext>
            </a:extLst>
          </p:cNvPr>
          <p:cNvSpPr>
            <a:spLocks noGrp="1"/>
          </p:cNvSpPr>
          <p:nvPr>
            <p:ph type="dt" sz="half" idx="10"/>
          </p:nvPr>
        </p:nvSpPr>
        <p:spPr/>
        <p:txBody>
          <a:bodyPr/>
          <a:lstStyle/>
          <a:p>
            <a:fld id="{7D021D9A-83C0-42F2-80A7-7995D02C29C6}" type="datetimeFigureOut">
              <a:rPr lang="en-US" smtClean="0"/>
              <a:t>11/6/2025</a:t>
            </a:fld>
            <a:endParaRPr lang="en-US"/>
          </a:p>
        </p:txBody>
      </p:sp>
      <p:sp>
        <p:nvSpPr>
          <p:cNvPr id="6" name="Footer Placeholder 5">
            <a:extLst>
              <a:ext uri="{FF2B5EF4-FFF2-40B4-BE49-F238E27FC236}">
                <a16:creationId xmlns:a16="http://schemas.microsoft.com/office/drawing/2014/main" id="{0510584E-141B-17DB-3CE3-05CBECA25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AC935F-EB0C-1D8B-48C8-87976003DAE6}"/>
              </a:ext>
            </a:extLst>
          </p:cNvPr>
          <p:cNvSpPr>
            <a:spLocks noGrp="1"/>
          </p:cNvSpPr>
          <p:nvPr>
            <p:ph type="sldNum" sz="quarter" idx="12"/>
          </p:nvPr>
        </p:nvSpPr>
        <p:spPr/>
        <p:txBody>
          <a:bodyPr/>
          <a:lstStyle/>
          <a:p>
            <a:fld id="{A4ADA1B0-607D-4466-8A16-48E3C8D030C5}" type="slidenum">
              <a:rPr lang="en-US" smtClean="0"/>
              <a:t>‹#›</a:t>
            </a:fld>
            <a:endParaRPr lang="en-US"/>
          </a:p>
        </p:txBody>
      </p:sp>
    </p:spTree>
    <p:extLst>
      <p:ext uri="{BB962C8B-B14F-4D97-AF65-F5344CB8AC3E}">
        <p14:creationId xmlns:p14="http://schemas.microsoft.com/office/powerpoint/2010/main" val="1826394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2AD73-C70B-47FD-63C9-EC44AC9E01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90A93B-C95C-52F8-2DC2-571C94B795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FE5F-1CD6-52E0-7892-D7404CC31D71}"/>
              </a:ext>
            </a:extLst>
          </p:cNvPr>
          <p:cNvSpPr>
            <a:spLocks noGrp="1"/>
          </p:cNvSpPr>
          <p:nvPr>
            <p:ph type="dt" sz="half" idx="10"/>
          </p:nvPr>
        </p:nvSpPr>
        <p:spPr/>
        <p:txBody>
          <a:bodyPr/>
          <a:lstStyle/>
          <a:p>
            <a:fld id="{7D021D9A-83C0-42F2-80A7-7995D02C29C6}" type="datetimeFigureOut">
              <a:rPr lang="en-US" smtClean="0"/>
              <a:t>11/6/2025</a:t>
            </a:fld>
            <a:endParaRPr lang="en-US"/>
          </a:p>
        </p:txBody>
      </p:sp>
      <p:sp>
        <p:nvSpPr>
          <p:cNvPr id="5" name="Footer Placeholder 4">
            <a:extLst>
              <a:ext uri="{FF2B5EF4-FFF2-40B4-BE49-F238E27FC236}">
                <a16:creationId xmlns:a16="http://schemas.microsoft.com/office/drawing/2014/main" id="{3728C7A7-6EF8-303C-C6E7-FE6054A09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136FA-D603-6E10-FC55-E5FC8A6B06DB}"/>
              </a:ext>
            </a:extLst>
          </p:cNvPr>
          <p:cNvSpPr>
            <a:spLocks noGrp="1"/>
          </p:cNvSpPr>
          <p:nvPr>
            <p:ph type="sldNum" sz="quarter" idx="12"/>
          </p:nvPr>
        </p:nvSpPr>
        <p:spPr/>
        <p:txBody>
          <a:bodyPr/>
          <a:lstStyle/>
          <a:p>
            <a:fld id="{A4ADA1B0-607D-4466-8A16-48E3C8D030C5}" type="slidenum">
              <a:rPr lang="en-US" smtClean="0"/>
              <a:t>‹#›</a:t>
            </a:fld>
            <a:endParaRPr lang="en-US"/>
          </a:p>
        </p:txBody>
      </p:sp>
    </p:spTree>
    <p:extLst>
      <p:ext uri="{BB962C8B-B14F-4D97-AF65-F5344CB8AC3E}">
        <p14:creationId xmlns:p14="http://schemas.microsoft.com/office/powerpoint/2010/main" val="2659131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3BFA96-FB09-D57E-A458-CCF17C550F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09D269-C077-9C0D-C741-66CB08287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B010E-CE07-D0FB-E527-E104F5D62579}"/>
              </a:ext>
            </a:extLst>
          </p:cNvPr>
          <p:cNvSpPr>
            <a:spLocks noGrp="1"/>
          </p:cNvSpPr>
          <p:nvPr>
            <p:ph type="dt" sz="half" idx="10"/>
          </p:nvPr>
        </p:nvSpPr>
        <p:spPr/>
        <p:txBody>
          <a:bodyPr/>
          <a:lstStyle/>
          <a:p>
            <a:fld id="{7D021D9A-83C0-42F2-80A7-7995D02C29C6}" type="datetimeFigureOut">
              <a:rPr lang="en-US" smtClean="0"/>
              <a:t>11/6/2025</a:t>
            </a:fld>
            <a:endParaRPr lang="en-US"/>
          </a:p>
        </p:txBody>
      </p:sp>
      <p:sp>
        <p:nvSpPr>
          <p:cNvPr id="5" name="Footer Placeholder 4">
            <a:extLst>
              <a:ext uri="{FF2B5EF4-FFF2-40B4-BE49-F238E27FC236}">
                <a16:creationId xmlns:a16="http://schemas.microsoft.com/office/drawing/2014/main" id="{9CBA717D-BA31-0062-D60E-F73841714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613DA-025B-BD3A-369A-C48073CDE4F8}"/>
              </a:ext>
            </a:extLst>
          </p:cNvPr>
          <p:cNvSpPr>
            <a:spLocks noGrp="1"/>
          </p:cNvSpPr>
          <p:nvPr>
            <p:ph type="sldNum" sz="quarter" idx="12"/>
          </p:nvPr>
        </p:nvSpPr>
        <p:spPr/>
        <p:txBody>
          <a:bodyPr/>
          <a:lstStyle/>
          <a:p>
            <a:fld id="{A4ADA1B0-607D-4466-8A16-48E3C8D030C5}" type="slidenum">
              <a:rPr lang="en-US" smtClean="0"/>
              <a:t>‹#›</a:t>
            </a:fld>
            <a:endParaRPr lang="en-US"/>
          </a:p>
        </p:txBody>
      </p:sp>
    </p:spTree>
    <p:extLst>
      <p:ext uri="{BB962C8B-B14F-4D97-AF65-F5344CB8AC3E}">
        <p14:creationId xmlns:p14="http://schemas.microsoft.com/office/powerpoint/2010/main" val="3392617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option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6C8C06-25D2-B825-ABEF-175CDD4FB486}"/>
              </a:ext>
            </a:extLst>
          </p:cNvPr>
          <p:cNvSpPr>
            <a:spLocks noGrp="1" noRot="1" noMove="1" noResize="1" noEditPoints="1" noAdjustHandles="1" noChangeArrowheads="1" noChangeShapeType="1"/>
          </p:cNvSpPr>
          <p:nvPr/>
        </p:nvSpPr>
        <p:spPr>
          <a:xfrm>
            <a:off x="0" y="4204451"/>
            <a:ext cx="12192000" cy="2746276"/>
          </a:xfrm>
          <a:prstGeom prst="rect">
            <a:avLst/>
          </a:prstGeom>
          <a:solidFill>
            <a:srgbClr val="003F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3">
            <a:extLst>
              <a:ext uri="{FF2B5EF4-FFF2-40B4-BE49-F238E27FC236}">
                <a16:creationId xmlns:a16="http://schemas.microsoft.com/office/drawing/2014/main" id="{A56571A4-E5ED-CF0C-3CC9-4BDAFA8174CE}"/>
              </a:ext>
            </a:extLst>
          </p:cNvPr>
          <p:cNvSpPr>
            <a:spLocks noGrp="1" noRot="1" noMove="1" noResize="1" noEditPoints="1" noAdjustHandles="1" noChangeArrowheads="1" noChangeShapeType="1"/>
          </p:cNvSpPr>
          <p:nvPr/>
        </p:nvSpPr>
        <p:spPr>
          <a:xfrm>
            <a:off x="-3048" y="4200191"/>
            <a:ext cx="3094331" cy="2755296"/>
          </a:xfrm>
          <a:custGeom>
            <a:avLst/>
            <a:gdLst>
              <a:gd name="connsiteX0" fmla="*/ 0 w 3094331"/>
              <a:gd name="connsiteY0" fmla="*/ 2746276 h 2746276"/>
              <a:gd name="connsiteX1" fmla="*/ 1539306 w 3094331"/>
              <a:gd name="connsiteY1" fmla="*/ 0 h 2746276"/>
              <a:gd name="connsiteX2" fmla="*/ 3094331 w 3094331"/>
              <a:gd name="connsiteY2" fmla="*/ 2746276 h 2746276"/>
              <a:gd name="connsiteX3" fmla="*/ 0 w 3094331"/>
              <a:gd name="connsiteY3" fmla="*/ 2746276 h 2746276"/>
              <a:gd name="connsiteX0" fmla="*/ 0 w 3094331"/>
              <a:gd name="connsiteY0" fmla="*/ 2768501 h 2768501"/>
              <a:gd name="connsiteX1" fmla="*/ 1532956 w 3094331"/>
              <a:gd name="connsiteY1" fmla="*/ 0 h 2768501"/>
              <a:gd name="connsiteX2" fmla="*/ 3094331 w 3094331"/>
              <a:gd name="connsiteY2" fmla="*/ 2768501 h 2768501"/>
              <a:gd name="connsiteX3" fmla="*/ 0 w 3094331"/>
              <a:gd name="connsiteY3" fmla="*/ 2768501 h 2768501"/>
              <a:gd name="connsiteX0" fmla="*/ 0 w 3094331"/>
              <a:gd name="connsiteY0" fmla="*/ 2755296 h 2755296"/>
              <a:gd name="connsiteX1" fmla="*/ 1532956 w 3094331"/>
              <a:gd name="connsiteY1" fmla="*/ 0 h 2755296"/>
              <a:gd name="connsiteX2" fmla="*/ 3094331 w 3094331"/>
              <a:gd name="connsiteY2" fmla="*/ 2755296 h 2755296"/>
              <a:gd name="connsiteX3" fmla="*/ 0 w 3094331"/>
              <a:gd name="connsiteY3" fmla="*/ 2755296 h 2755296"/>
            </a:gdLst>
            <a:ahLst/>
            <a:cxnLst>
              <a:cxn ang="0">
                <a:pos x="connsiteX0" y="connsiteY0"/>
              </a:cxn>
              <a:cxn ang="0">
                <a:pos x="connsiteX1" y="connsiteY1"/>
              </a:cxn>
              <a:cxn ang="0">
                <a:pos x="connsiteX2" y="connsiteY2"/>
              </a:cxn>
              <a:cxn ang="0">
                <a:pos x="connsiteX3" y="connsiteY3"/>
              </a:cxn>
            </a:cxnLst>
            <a:rect l="l" t="t" r="r" b="b"/>
            <a:pathLst>
              <a:path w="3094331" h="2755296">
                <a:moveTo>
                  <a:pt x="0" y="2755296"/>
                </a:moveTo>
                <a:lnTo>
                  <a:pt x="1532956" y="0"/>
                </a:lnTo>
                <a:lnTo>
                  <a:pt x="3094331" y="2755296"/>
                </a:lnTo>
                <a:lnTo>
                  <a:pt x="0" y="2755296"/>
                </a:lnTo>
                <a:close/>
              </a:path>
            </a:pathLst>
          </a:custGeom>
          <a:solidFill>
            <a:schemeClr val="accent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15A99"/>
              </a:solidFill>
            </a:endParaRPr>
          </a:p>
        </p:txBody>
      </p:sp>
      <p:sp>
        <p:nvSpPr>
          <p:cNvPr id="11" name="Triangle 4">
            <a:extLst>
              <a:ext uri="{FF2B5EF4-FFF2-40B4-BE49-F238E27FC236}">
                <a16:creationId xmlns:a16="http://schemas.microsoft.com/office/drawing/2014/main" id="{7F52E932-B637-443B-876F-7EE51531D7A0}"/>
              </a:ext>
            </a:extLst>
          </p:cNvPr>
          <p:cNvSpPr>
            <a:spLocks noGrp="1" noRot="1" noMove="1" noResize="1" noEditPoints="1" noAdjustHandles="1" noChangeArrowheads="1" noChangeShapeType="1"/>
          </p:cNvSpPr>
          <p:nvPr/>
        </p:nvSpPr>
        <p:spPr>
          <a:xfrm rot="10800000">
            <a:off x="-6478" y="4198625"/>
            <a:ext cx="1504269" cy="2779965"/>
          </a:xfrm>
          <a:custGeom>
            <a:avLst/>
            <a:gdLst>
              <a:gd name="connsiteX0" fmla="*/ 0 w 2488250"/>
              <a:gd name="connsiteY0" fmla="*/ 2772889 h 2772889"/>
              <a:gd name="connsiteX1" fmla="*/ 1244125 w 2488250"/>
              <a:gd name="connsiteY1" fmla="*/ 0 h 2772889"/>
              <a:gd name="connsiteX2" fmla="*/ 2488250 w 2488250"/>
              <a:gd name="connsiteY2" fmla="*/ 2772889 h 2772889"/>
              <a:gd name="connsiteX3" fmla="*/ 0 w 2488250"/>
              <a:gd name="connsiteY3" fmla="*/ 2772889 h 2772889"/>
              <a:gd name="connsiteX0" fmla="*/ 0 w 2770190"/>
              <a:gd name="connsiteY0" fmla="*/ 2780509 h 2780509"/>
              <a:gd name="connsiteX1" fmla="*/ 1526065 w 2770190"/>
              <a:gd name="connsiteY1" fmla="*/ 0 h 2780509"/>
              <a:gd name="connsiteX2" fmla="*/ 2770190 w 2770190"/>
              <a:gd name="connsiteY2" fmla="*/ 2772889 h 2780509"/>
              <a:gd name="connsiteX3" fmla="*/ 0 w 2770190"/>
              <a:gd name="connsiteY3" fmla="*/ 2780509 h 2780509"/>
              <a:gd name="connsiteX0" fmla="*/ 0 w 2747668"/>
              <a:gd name="connsiteY0" fmla="*/ 2794022 h 2794022"/>
              <a:gd name="connsiteX1" fmla="*/ 1503543 w 2747668"/>
              <a:gd name="connsiteY1" fmla="*/ 0 h 2794022"/>
              <a:gd name="connsiteX2" fmla="*/ 2747668 w 2747668"/>
              <a:gd name="connsiteY2" fmla="*/ 2772889 h 2794022"/>
              <a:gd name="connsiteX3" fmla="*/ 0 w 2747668"/>
              <a:gd name="connsiteY3" fmla="*/ 2794022 h 2794022"/>
              <a:gd name="connsiteX0" fmla="*/ 0 w 2773794"/>
              <a:gd name="connsiteY0" fmla="*/ 2794022 h 2794022"/>
              <a:gd name="connsiteX1" fmla="*/ 1529669 w 2773794"/>
              <a:gd name="connsiteY1" fmla="*/ 0 h 2794022"/>
              <a:gd name="connsiteX2" fmla="*/ 2773794 w 2773794"/>
              <a:gd name="connsiteY2" fmla="*/ 2772889 h 2794022"/>
              <a:gd name="connsiteX3" fmla="*/ 0 w 2773794"/>
              <a:gd name="connsiteY3" fmla="*/ 2794022 h 2794022"/>
              <a:gd name="connsiteX0" fmla="*/ 0 w 1529669"/>
              <a:gd name="connsiteY0" fmla="*/ 2794022 h 2799015"/>
              <a:gd name="connsiteX1" fmla="*/ 1529669 w 1529669"/>
              <a:gd name="connsiteY1" fmla="*/ 0 h 2799015"/>
              <a:gd name="connsiteX2" fmla="*/ 1529557 w 1529669"/>
              <a:gd name="connsiteY2" fmla="*/ 2799015 h 2799015"/>
              <a:gd name="connsiteX3" fmla="*/ 0 w 1529669"/>
              <a:gd name="connsiteY3" fmla="*/ 2794022 h 2799015"/>
              <a:gd name="connsiteX0" fmla="*/ 0 w 1532844"/>
              <a:gd name="connsiteY0" fmla="*/ 2794022 h 2799015"/>
              <a:gd name="connsiteX1" fmla="*/ 1532844 w 1532844"/>
              <a:gd name="connsiteY1" fmla="*/ 0 h 2799015"/>
              <a:gd name="connsiteX2" fmla="*/ 1532732 w 1532844"/>
              <a:gd name="connsiteY2" fmla="*/ 2799015 h 2799015"/>
              <a:gd name="connsiteX3" fmla="*/ 0 w 1532844"/>
              <a:gd name="connsiteY3" fmla="*/ 2794022 h 2799015"/>
              <a:gd name="connsiteX0" fmla="*/ 0 w 1536019"/>
              <a:gd name="connsiteY0" fmla="*/ 2771797 h 2776790"/>
              <a:gd name="connsiteX1" fmla="*/ 1536019 w 1536019"/>
              <a:gd name="connsiteY1" fmla="*/ 0 h 2776790"/>
              <a:gd name="connsiteX2" fmla="*/ 1532732 w 1536019"/>
              <a:gd name="connsiteY2" fmla="*/ 2776790 h 2776790"/>
              <a:gd name="connsiteX3" fmla="*/ 0 w 1536019"/>
              <a:gd name="connsiteY3" fmla="*/ 2771797 h 2776790"/>
              <a:gd name="connsiteX0" fmla="*/ 0 w 1542369"/>
              <a:gd name="connsiteY0" fmla="*/ 2774972 h 2779965"/>
              <a:gd name="connsiteX1" fmla="*/ 1542369 w 1542369"/>
              <a:gd name="connsiteY1" fmla="*/ 0 h 2779965"/>
              <a:gd name="connsiteX2" fmla="*/ 1532732 w 1542369"/>
              <a:gd name="connsiteY2" fmla="*/ 2779965 h 2779965"/>
              <a:gd name="connsiteX3" fmla="*/ 0 w 1542369"/>
              <a:gd name="connsiteY3" fmla="*/ 2774972 h 2779965"/>
              <a:gd name="connsiteX0" fmla="*/ 0 w 1507444"/>
              <a:gd name="connsiteY0" fmla="*/ 2774972 h 2779965"/>
              <a:gd name="connsiteX1" fmla="*/ 1507444 w 1507444"/>
              <a:gd name="connsiteY1" fmla="*/ 0 h 2779965"/>
              <a:gd name="connsiteX2" fmla="*/ 1497807 w 1507444"/>
              <a:gd name="connsiteY2" fmla="*/ 2779965 h 2779965"/>
              <a:gd name="connsiteX3" fmla="*/ 0 w 1507444"/>
              <a:gd name="connsiteY3" fmla="*/ 2774972 h 2779965"/>
              <a:gd name="connsiteX0" fmla="*/ 0 w 1504269"/>
              <a:gd name="connsiteY0" fmla="*/ 2778147 h 2779965"/>
              <a:gd name="connsiteX1" fmla="*/ 1504269 w 1504269"/>
              <a:gd name="connsiteY1" fmla="*/ 0 h 2779965"/>
              <a:gd name="connsiteX2" fmla="*/ 1494632 w 1504269"/>
              <a:gd name="connsiteY2" fmla="*/ 2779965 h 2779965"/>
              <a:gd name="connsiteX3" fmla="*/ 0 w 1504269"/>
              <a:gd name="connsiteY3" fmla="*/ 2778147 h 2779965"/>
            </a:gdLst>
            <a:ahLst/>
            <a:cxnLst>
              <a:cxn ang="0">
                <a:pos x="connsiteX0" y="connsiteY0"/>
              </a:cxn>
              <a:cxn ang="0">
                <a:pos x="connsiteX1" y="connsiteY1"/>
              </a:cxn>
              <a:cxn ang="0">
                <a:pos x="connsiteX2" y="connsiteY2"/>
              </a:cxn>
              <a:cxn ang="0">
                <a:pos x="connsiteX3" y="connsiteY3"/>
              </a:cxn>
            </a:cxnLst>
            <a:rect l="l" t="t" r="r" b="b"/>
            <a:pathLst>
              <a:path w="1504269" h="2779965">
                <a:moveTo>
                  <a:pt x="0" y="2778147"/>
                </a:moveTo>
                <a:lnTo>
                  <a:pt x="1504269" y="0"/>
                </a:lnTo>
                <a:cubicBezTo>
                  <a:pt x="1504232" y="933005"/>
                  <a:pt x="1494669" y="1846960"/>
                  <a:pt x="1494632" y="2779965"/>
                </a:cubicBezTo>
                <a:lnTo>
                  <a:pt x="0" y="2778147"/>
                </a:lnTo>
                <a:close/>
              </a:path>
            </a:pathLst>
          </a:custGeom>
          <a:solidFill>
            <a:srgbClr val="3E6E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E6EBC"/>
              </a:solidFill>
            </a:endParaRPr>
          </a:p>
        </p:txBody>
      </p:sp>
      <p:pic>
        <p:nvPicPr>
          <p:cNvPr id="12" name="Graphic 11">
            <a:extLst>
              <a:ext uri="{FF2B5EF4-FFF2-40B4-BE49-F238E27FC236}">
                <a16:creationId xmlns:a16="http://schemas.microsoft.com/office/drawing/2014/main" id="{BAD017A3-58C6-F2E8-CBCC-C11624F1BF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71092" y="6078866"/>
            <a:ext cx="1367101" cy="327058"/>
          </a:xfrm>
          <a:prstGeom prst="rect">
            <a:avLst/>
          </a:prstGeom>
        </p:spPr>
      </p:pic>
      <p:sp>
        <p:nvSpPr>
          <p:cNvPr id="13" name="Diagonal Stripe 10">
            <a:extLst>
              <a:ext uri="{FF2B5EF4-FFF2-40B4-BE49-F238E27FC236}">
                <a16:creationId xmlns:a16="http://schemas.microsoft.com/office/drawing/2014/main" id="{45914392-6CD9-788E-74E5-06FA29F4271D}"/>
              </a:ext>
            </a:extLst>
          </p:cNvPr>
          <p:cNvSpPr>
            <a:spLocks noGrp="1" noRot="1" noMove="1" noResize="1" noEditPoints="1" noAdjustHandles="1" noChangeArrowheads="1" noChangeShapeType="1"/>
          </p:cNvSpPr>
          <p:nvPr/>
        </p:nvSpPr>
        <p:spPr>
          <a:xfrm rot="1300060" flipH="1">
            <a:off x="1046576" y="4569249"/>
            <a:ext cx="2683207" cy="2034226"/>
          </a:xfrm>
          <a:custGeom>
            <a:avLst/>
            <a:gdLst>
              <a:gd name="connsiteX0" fmla="*/ 0 w 4764243"/>
              <a:gd name="connsiteY0" fmla="*/ 3501907 h 3755235"/>
              <a:gd name="connsiteX1" fmla="*/ 4442847 w 4764243"/>
              <a:gd name="connsiteY1" fmla="*/ 0 h 3755235"/>
              <a:gd name="connsiteX2" fmla="*/ 4764243 w 4764243"/>
              <a:gd name="connsiteY2" fmla="*/ 0 h 3755235"/>
              <a:gd name="connsiteX3" fmla="*/ 0 w 4764243"/>
              <a:gd name="connsiteY3" fmla="*/ 3755235 h 3755235"/>
              <a:gd name="connsiteX4" fmla="*/ 0 w 4764243"/>
              <a:gd name="connsiteY4" fmla="*/ 3501907 h 3755235"/>
              <a:gd name="connsiteX0" fmla="*/ 0 w 4764243"/>
              <a:gd name="connsiteY0" fmla="*/ 3568895 h 3822223"/>
              <a:gd name="connsiteX1" fmla="*/ 4485140 w 4764243"/>
              <a:gd name="connsiteY1" fmla="*/ 0 h 3822223"/>
              <a:gd name="connsiteX2" fmla="*/ 4764243 w 4764243"/>
              <a:gd name="connsiteY2" fmla="*/ 66988 h 3822223"/>
              <a:gd name="connsiteX3" fmla="*/ 0 w 4764243"/>
              <a:gd name="connsiteY3" fmla="*/ 3822223 h 3822223"/>
              <a:gd name="connsiteX4" fmla="*/ 0 w 4764243"/>
              <a:gd name="connsiteY4" fmla="*/ 3568895 h 3822223"/>
              <a:gd name="connsiteX0" fmla="*/ 0 w 4764243"/>
              <a:gd name="connsiteY0" fmla="*/ 3549929 h 3803257"/>
              <a:gd name="connsiteX1" fmla="*/ 4562171 w 4764243"/>
              <a:gd name="connsiteY1" fmla="*/ 0 h 3803257"/>
              <a:gd name="connsiteX2" fmla="*/ 4764243 w 4764243"/>
              <a:gd name="connsiteY2" fmla="*/ 48022 h 3803257"/>
              <a:gd name="connsiteX3" fmla="*/ 0 w 4764243"/>
              <a:gd name="connsiteY3" fmla="*/ 3803257 h 3803257"/>
              <a:gd name="connsiteX4" fmla="*/ 0 w 4764243"/>
              <a:gd name="connsiteY4" fmla="*/ 3549929 h 3803257"/>
              <a:gd name="connsiteX0" fmla="*/ 0 w 4764243"/>
              <a:gd name="connsiteY0" fmla="*/ 3535893 h 3789221"/>
              <a:gd name="connsiteX1" fmla="*/ 4601715 w 4764243"/>
              <a:gd name="connsiteY1" fmla="*/ 0 h 3789221"/>
              <a:gd name="connsiteX2" fmla="*/ 4764243 w 4764243"/>
              <a:gd name="connsiteY2" fmla="*/ 33986 h 3789221"/>
              <a:gd name="connsiteX3" fmla="*/ 0 w 4764243"/>
              <a:gd name="connsiteY3" fmla="*/ 3789221 h 3789221"/>
              <a:gd name="connsiteX4" fmla="*/ 0 w 4764243"/>
              <a:gd name="connsiteY4" fmla="*/ 3535893 h 3789221"/>
              <a:gd name="connsiteX0" fmla="*/ 0 w 4764243"/>
              <a:gd name="connsiteY0" fmla="*/ 3559076 h 3812404"/>
              <a:gd name="connsiteX1" fmla="*/ 4627672 w 4764243"/>
              <a:gd name="connsiteY1" fmla="*/ 0 h 3812404"/>
              <a:gd name="connsiteX2" fmla="*/ 4764243 w 4764243"/>
              <a:gd name="connsiteY2" fmla="*/ 57169 h 3812404"/>
              <a:gd name="connsiteX3" fmla="*/ 0 w 4764243"/>
              <a:gd name="connsiteY3" fmla="*/ 3812404 h 3812404"/>
              <a:gd name="connsiteX4" fmla="*/ 0 w 4764243"/>
              <a:gd name="connsiteY4" fmla="*/ 3559076 h 3812404"/>
              <a:gd name="connsiteX0" fmla="*/ 2066120 w 4764243"/>
              <a:gd name="connsiteY0" fmla="*/ 1963718 h 3812404"/>
              <a:gd name="connsiteX1" fmla="*/ 4627672 w 4764243"/>
              <a:gd name="connsiteY1" fmla="*/ 0 h 3812404"/>
              <a:gd name="connsiteX2" fmla="*/ 4764243 w 4764243"/>
              <a:gd name="connsiteY2" fmla="*/ 57169 h 3812404"/>
              <a:gd name="connsiteX3" fmla="*/ 0 w 4764243"/>
              <a:gd name="connsiteY3" fmla="*/ 3812404 h 3812404"/>
              <a:gd name="connsiteX4" fmla="*/ 2066120 w 4764243"/>
              <a:gd name="connsiteY4" fmla="*/ 1963718 h 3812404"/>
              <a:gd name="connsiteX0" fmla="*/ 0 w 2698123"/>
              <a:gd name="connsiteY0" fmla="*/ 1963718 h 2046856"/>
              <a:gd name="connsiteX1" fmla="*/ 2561552 w 2698123"/>
              <a:gd name="connsiteY1" fmla="*/ 0 h 2046856"/>
              <a:gd name="connsiteX2" fmla="*/ 2698123 w 2698123"/>
              <a:gd name="connsiteY2" fmla="*/ 57169 h 2046856"/>
              <a:gd name="connsiteX3" fmla="*/ 167253 w 2698123"/>
              <a:gd name="connsiteY3" fmla="*/ 2046856 h 2046856"/>
              <a:gd name="connsiteX4" fmla="*/ 0 w 2698123"/>
              <a:gd name="connsiteY4" fmla="*/ 1963718 h 2046856"/>
              <a:gd name="connsiteX0" fmla="*/ 0 w 2698123"/>
              <a:gd name="connsiteY0" fmla="*/ 1972570 h 2055708"/>
              <a:gd name="connsiteX1" fmla="*/ 2565069 w 2698123"/>
              <a:gd name="connsiteY1" fmla="*/ 0 h 2055708"/>
              <a:gd name="connsiteX2" fmla="*/ 2698123 w 2698123"/>
              <a:gd name="connsiteY2" fmla="*/ 66021 h 2055708"/>
              <a:gd name="connsiteX3" fmla="*/ 167253 w 2698123"/>
              <a:gd name="connsiteY3" fmla="*/ 2055708 h 2055708"/>
              <a:gd name="connsiteX4" fmla="*/ 0 w 2698123"/>
              <a:gd name="connsiteY4" fmla="*/ 1972570 h 2055708"/>
              <a:gd name="connsiteX0" fmla="*/ 0 w 2708714"/>
              <a:gd name="connsiteY0" fmla="*/ 1972570 h 2055708"/>
              <a:gd name="connsiteX1" fmla="*/ 2565069 w 2708714"/>
              <a:gd name="connsiteY1" fmla="*/ 0 h 2055708"/>
              <a:gd name="connsiteX2" fmla="*/ 2708714 w 2708714"/>
              <a:gd name="connsiteY2" fmla="*/ 56563 h 2055708"/>
              <a:gd name="connsiteX3" fmla="*/ 167253 w 2708714"/>
              <a:gd name="connsiteY3" fmla="*/ 2055708 h 2055708"/>
              <a:gd name="connsiteX4" fmla="*/ 0 w 2708714"/>
              <a:gd name="connsiteY4" fmla="*/ 1972570 h 2055708"/>
              <a:gd name="connsiteX0" fmla="*/ 0 w 2683207"/>
              <a:gd name="connsiteY0" fmla="*/ 1958706 h 2055708"/>
              <a:gd name="connsiteX1" fmla="*/ 2539562 w 2683207"/>
              <a:gd name="connsiteY1" fmla="*/ 0 h 2055708"/>
              <a:gd name="connsiteX2" fmla="*/ 2683207 w 2683207"/>
              <a:gd name="connsiteY2" fmla="*/ 56563 h 2055708"/>
              <a:gd name="connsiteX3" fmla="*/ 141746 w 2683207"/>
              <a:gd name="connsiteY3" fmla="*/ 2055708 h 2055708"/>
              <a:gd name="connsiteX4" fmla="*/ 0 w 2683207"/>
              <a:gd name="connsiteY4" fmla="*/ 1958706 h 2055708"/>
              <a:gd name="connsiteX0" fmla="*/ 0 w 2683207"/>
              <a:gd name="connsiteY0" fmla="*/ 1958706 h 2034226"/>
              <a:gd name="connsiteX1" fmla="*/ 2539562 w 2683207"/>
              <a:gd name="connsiteY1" fmla="*/ 0 h 2034226"/>
              <a:gd name="connsiteX2" fmla="*/ 2683207 w 2683207"/>
              <a:gd name="connsiteY2" fmla="*/ 56563 h 2034226"/>
              <a:gd name="connsiteX3" fmla="*/ 178279 w 2683207"/>
              <a:gd name="connsiteY3" fmla="*/ 2034226 h 2034226"/>
              <a:gd name="connsiteX4" fmla="*/ 0 w 2683207"/>
              <a:gd name="connsiteY4" fmla="*/ 1958706 h 2034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07" h="2034226">
                <a:moveTo>
                  <a:pt x="0" y="1958706"/>
                </a:moveTo>
                <a:lnTo>
                  <a:pt x="2539562" y="0"/>
                </a:lnTo>
                <a:lnTo>
                  <a:pt x="2683207" y="56563"/>
                </a:lnTo>
                <a:lnTo>
                  <a:pt x="178279" y="2034226"/>
                </a:lnTo>
                <a:lnTo>
                  <a:pt x="0" y="1958706"/>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 Placeholder 15">
            <a:extLst>
              <a:ext uri="{FF2B5EF4-FFF2-40B4-BE49-F238E27FC236}">
                <a16:creationId xmlns:a16="http://schemas.microsoft.com/office/drawing/2014/main" id="{BC6DC7D0-3F48-2A21-859C-EC8DE6E033B2}"/>
              </a:ext>
            </a:extLst>
          </p:cNvPr>
          <p:cNvSpPr>
            <a:spLocks noGrp="1"/>
          </p:cNvSpPr>
          <p:nvPr>
            <p:ph type="body" sz="quarter" idx="10" hasCustomPrompt="1"/>
          </p:nvPr>
        </p:nvSpPr>
        <p:spPr>
          <a:xfrm>
            <a:off x="457200" y="2438400"/>
            <a:ext cx="10515600" cy="990600"/>
          </a:xfrm>
        </p:spPr>
        <p:txBody>
          <a:bodyPr/>
          <a:lstStyle>
            <a:lvl1pPr marL="0" indent="0">
              <a:buNone/>
              <a:defRPr/>
            </a:lvl1pPr>
            <a:lvl2pPr marL="457200" indent="0">
              <a:buNone/>
              <a:defRPr/>
            </a:lvl2pPr>
          </a:lstStyle>
          <a:p>
            <a:pPr lvl="0"/>
            <a:r>
              <a:rPr lang="en-US"/>
              <a:t>Insert subtitle here</a:t>
            </a:r>
          </a:p>
        </p:txBody>
      </p:sp>
      <p:sp>
        <p:nvSpPr>
          <p:cNvPr id="17" name="Title 16">
            <a:extLst>
              <a:ext uri="{FF2B5EF4-FFF2-40B4-BE49-F238E27FC236}">
                <a16:creationId xmlns:a16="http://schemas.microsoft.com/office/drawing/2014/main" id="{4A6F9325-C8EB-3134-301A-7055AC9EB9B8}"/>
              </a:ext>
            </a:extLst>
          </p:cNvPr>
          <p:cNvSpPr>
            <a:spLocks noGrp="1"/>
          </p:cNvSpPr>
          <p:nvPr>
            <p:ph type="title" hasCustomPrompt="1"/>
          </p:nvPr>
        </p:nvSpPr>
        <p:spPr>
          <a:xfrm>
            <a:off x="457200" y="532507"/>
            <a:ext cx="10515600" cy="1325563"/>
          </a:xfrm>
        </p:spPr>
        <p:txBody>
          <a:bodyPr anchor="b"/>
          <a:lstStyle>
            <a:lvl1pPr>
              <a:defRPr>
                <a:solidFill>
                  <a:srgbClr val="003F67"/>
                </a:solidFill>
              </a:defRPr>
            </a:lvl1pPr>
          </a:lstStyle>
          <a:p>
            <a:r>
              <a:rPr lang="en-US"/>
              <a:t>Title slide option 3</a:t>
            </a:r>
          </a:p>
        </p:txBody>
      </p:sp>
      <p:pic>
        <p:nvPicPr>
          <p:cNvPr id="18" name="Picture 17" descr="A black and white logo&#10;&#10;Description automatically generated">
            <a:extLst>
              <a:ext uri="{FF2B5EF4-FFF2-40B4-BE49-F238E27FC236}">
                <a16:creationId xmlns:a16="http://schemas.microsoft.com/office/drawing/2014/main" id="{DFA1B3F3-D3D4-5300-4B7B-3556B6A433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13014" y="6075228"/>
            <a:ext cx="1504271" cy="571334"/>
          </a:xfrm>
          <a:prstGeom prst="rect">
            <a:avLst/>
          </a:prstGeom>
        </p:spPr>
      </p:pic>
      <p:sp>
        <p:nvSpPr>
          <p:cNvPr id="2" name="Rectangle 1">
            <a:extLst>
              <a:ext uri="{FF2B5EF4-FFF2-40B4-BE49-F238E27FC236}">
                <a16:creationId xmlns:a16="http://schemas.microsoft.com/office/drawing/2014/main" id="{44E5A380-11D9-2E69-ECFC-5A7860E63251}"/>
              </a:ext>
            </a:extLst>
          </p:cNvPr>
          <p:cNvSpPr/>
          <p:nvPr/>
        </p:nvSpPr>
        <p:spPr>
          <a:xfrm>
            <a:off x="0" y="4204451"/>
            <a:ext cx="12192000" cy="2746276"/>
          </a:xfrm>
          <a:prstGeom prst="rect">
            <a:avLst/>
          </a:prstGeom>
          <a:solidFill>
            <a:srgbClr val="003F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iangle 3">
            <a:extLst>
              <a:ext uri="{FF2B5EF4-FFF2-40B4-BE49-F238E27FC236}">
                <a16:creationId xmlns:a16="http://schemas.microsoft.com/office/drawing/2014/main" id="{11243777-AD28-0953-6676-786B4B69A864}"/>
              </a:ext>
            </a:extLst>
          </p:cNvPr>
          <p:cNvSpPr/>
          <p:nvPr/>
        </p:nvSpPr>
        <p:spPr>
          <a:xfrm>
            <a:off x="-3048" y="4200191"/>
            <a:ext cx="3094331" cy="2755296"/>
          </a:xfrm>
          <a:custGeom>
            <a:avLst/>
            <a:gdLst>
              <a:gd name="connsiteX0" fmla="*/ 0 w 3094331"/>
              <a:gd name="connsiteY0" fmla="*/ 2746276 h 2746276"/>
              <a:gd name="connsiteX1" fmla="*/ 1539306 w 3094331"/>
              <a:gd name="connsiteY1" fmla="*/ 0 h 2746276"/>
              <a:gd name="connsiteX2" fmla="*/ 3094331 w 3094331"/>
              <a:gd name="connsiteY2" fmla="*/ 2746276 h 2746276"/>
              <a:gd name="connsiteX3" fmla="*/ 0 w 3094331"/>
              <a:gd name="connsiteY3" fmla="*/ 2746276 h 2746276"/>
              <a:gd name="connsiteX0" fmla="*/ 0 w 3094331"/>
              <a:gd name="connsiteY0" fmla="*/ 2768501 h 2768501"/>
              <a:gd name="connsiteX1" fmla="*/ 1532956 w 3094331"/>
              <a:gd name="connsiteY1" fmla="*/ 0 h 2768501"/>
              <a:gd name="connsiteX2" fmla="*/ 3094331 w 3094331"/>
              <a:gd name="connsiteY2" fmla="*/ 2768501 h 2768501"/>
              <a:gd name="connsiteX3" fmla="*/ 0 w 3094331"/>
              <a:gd name="connsiteY3" fmla="*/ 2768501 h 2768501"/>
              <a:gd name="connsiteX0" fmla="*/ 0 w 3094331"/>
              <a:gd name="connsiteY0" fmla="*/ 2755296 h 2755296"/>
              <a:gd name="connsiteX1" fmla="*/ 1532956 w 3094331"/>
              <a:gd name="connsiteY1" fmla="*/ 0 h 2755296"/>
              <a:gd name="connsiteX2" fmla="*/ 3094331 w 3094331"/>
              <a:gd name="connsiteY2" fmla="*/ 2755296 h 2755296"/>
              <a:gd name="connsiteX3" fmla="*/ 0 w 3094331"/>
              <a:gd name="connsiteY3" fmla="*/ 2755296 h 2755296"/>
            </a:gdLst>
            <a:ahLst/>
            <a:cxnLst>
              <a:cxn ang="0">
                <a:pos x="connsiteX0" y="connsiteY0"/>
              </a:cxn>
              <a:cxn ang="0">
                <a:pos x="connsiteX1" y="connsiteY1"/>
              </a:cxn>
              <a:cxn ang="0">
                <a:pos x="connsiteX2" y="connsiteY2"/>
              </a:cxn>
              <a:cxn ang="0">
                <a:pos x="connsiteX3" y="connsiteY3"/>
              </a:cxn>
            </a:cxnLst>
            <a:rect l="l" t="t" r="r" b="b"/>
            <a:pathLst>
              <a:path w="3094331" h="2755296">
                <a:moveTo>
                  <a:pt x="0" y="2755296"/>
                </a:moveTo>
                <a:lnTo>
                  <a:pt x="1532956" y="0"/>
                </a:lnTo>
                <a:lnTo>
                  <a:pt x="3094331" y="2755296"/>
                </a:lnTo>
                <a:lnTo>
                  <a:pt x="0" y="2755296"/>
                </a:lnTo>
                <a:close/>
              </a:path>
            </a:pathLst>
          </a:custGeom>
          <a:solidFill>
            <a:schemeClr val="accent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15A99"/>
              </a:solidFill>
            </a:endParaRPr>
          </a:p>
        </p:txBody>
      </p:sp>
      <p:sp>
        <p:nvSpPr>
          <p:cNvPr id="5" name="Triangle 4">
            <a:extLst>
              <a:ext uri="{FF2B5EF4-FFF2-40B4-BE49-F238E27FC236}">
                <a16:creationId xmlns:a16="http://schemas.microsoft.com/office/drawing/2014/main" id="{16E7CB61-F515-C90E-7616-42B19562DC9E}"/>
              </a:ext>
            </a:extLst>
          </p:cNvPr>
          <p:cNvSpPr/>
          <p:nvPr/>
        </p:nvSpPr>
        <p:spPr>
          <a:xfrm rot="10800000">
            <a:off x="-6478" y="4198625"/>
            <a:ext cx="1504269" cy="2779965"/>
          </a:xfrm>
          <a:custGeom>
            <a:avLst/>
            <a:gdLst>
              <a:gd name="connsiteX0" fmla="*/ 0 w 2488250"/>
              <a:gd name="connsiteY0" fmla="*/ 2772889 h 2772889"/>
              <a:gd name="connsiteX1" fmla="*/ 1244125 w 2488250"/>
              <a:gd name="connsiteY1" fmla="*/ 0 h 2772889"/>
              <a:gd name="connsiteX2" fmla="*/ 2488250 w 2488250"/>
              <a:gd name="connsiteY2" fmla="*/ 2772889 h 2772889"/>
              <a:gd name="connsiteX3" fmla="*/ 0 w 2488250"/>
              <a:gd name="connsiteY3" fmla="*/ 2772889 h 2772889"/>
              <a:gd name="connsiteX0" fmla="*/ 0 w 2770190"/>
              <a:gd name="connsiteY0" fmla="*/ 2780509 h 2780509"/>
              <a:gd name="connsiteX1" fmla="*/ 1526065 w 2770190"/>
              <a:gd name="connsiteY1" fmla="*/ 0 h 2780509"/>
              <a:gd name="connsiteX2" fmla="*/ 2770190 w 2770190"/>
              <a:gd name="connsiteY2" fmla="*/ 2772889 h 2780509"/>
              <a:gd name="connsiteX3" fmla="*/ 0 w 2770190"/>
              <a:gd name="connsiteY3" fmla="*/ 2780509 h 2780509"/>
              <a:gd name="connsiteX0" fmla="*/ 0 w 2747668"/>
              <a:gd name="connsiteY0" fmla="*/ 2794022 h 2794022"/>
              <a:gd name="connsiteX1" fmla="*/ 1503543 w 2747668"/>
              <a:gd name="connsiteY1" fmla="*/ 0 h 2794022"/>
              <a:gd name="connsiteX2" fmla="*/ 2747668 w 2747668"/>
              <a:gd name="connsiteY2" fmla="*/ 2772889 h 2794022"/>
              <a:gd name="connsiteX3" fmla="*/ 0 w 2747668"/>
              <a:gd name="connsiteY3" fmla="*/ 2794022 h 2794022"/>
              <a:gd name="connsiteX0" fmla="*/ 0 w 2773794"/>
              <a:gd name="connsiteY0" fmla="*/ 2794022 h 2794022"/>
              <a:gd name="connsiteX1" fmla="*/ 1529669 w 2773794"/>
              <a:gd name="connsiteY1" fmla="*/ 0 h 2794022"/>
              <a:gd name="connsiteX2" fmla="*/ 2773794 w 2773794"/>
              <a:gd name="connsiteY2" fmla="*/ 2772889 h 2794022"/>
              <a:gd name="connsiteX3" fmla="*/ 0 w 2773794"/>
              <a:gd name="connsiteY3" fmla="*/ 2794022 h 2794022"/>
              <a:gd name="connsiteX0" fmla="*/ 0 w 1529669"/>
              <a:gd name="connsiteY0" fmla="*/ 2794022 h 2799015"/>
              <a:gd name="connsiteX1" fmla="*/ 1529669 w 1529669"/>
              <a:gd name="connsiteY1" fmla="*/ 0 h 2799015"/>
              <a:gd name="connsiteX2" fmla="*/ 1529557 w 1529669"/>
              <a:gd name="connsiteY2" fmla="*/ 2799015 h 2799015"/>
              <a:gd name="connsiteX3" fmla="*/ 0 w 1529669"/>
              <a:gd name="connsiteY3" fmla="*/ 2794022 h 2799015"/>
              <a:gd name="connsiteX0" fmla="*/ 0 w 1532844"/>
              <a:gd name="connsiteY0" fmla="*/ 2794022 h 2799015"/>
              <a:gd name="connsiteX1" fmla="*/ 1532844 w 1532844"/>
              <a:gd name="connsiteY1" fmla="*/ 0 h 2799015"/>
              <a:gd name="connsiteX2" fmla="*/ 1532732 w 1532844"/>
              <a:gd name="connsiteY2" fmla="*/ 2799015 h 2799015"/>
              <a:gd name="connsiteX3" fmla="*/ 0 w 1532844"/>
              <a:gd name="connsiteY3" fmla="*/ 2794022 h 2799015"/>
              <a:gd name="connsiteX0" fmla="*/ 0 w 1536019"/>
              <a:gd name="connsiteY0" fmla="*/ 2771797 h 2776790"/>
              <a:gd name="connsiteX1" fmla="*/ 1536019 w 1536019"/>
              <a:gd name="connsiteY1" fmla="*/ 0 h 2776790"/>
              <a:gd name="connsiteX2" fmla="*/ 1532732 w 1536019"/>
              <a:gd name="connsiteY2" fmla="*/ 2776790 h 2776790"/>
              <a:gd name="connsiteX3" fmla="*/ 0 w 1536019"/>
              <a:gd name="connsiteY3" fmla="*/ 2771797 h 2776790"/>
              <a:gd name="connsiteX0" fmla="*/ 0 w 1542369"/>
              <a:gd name="connsiteY0" fmla="*/ 2774972 h 2779965"/>
              <a:gd name="connsiteX1" fmla="*/ 1542369 w 1542369"/>
              <a:gd name="connsiteY1" fmla="*/ 0 h 2779965"/>
              <a:gd name="connsiteX2" fmla="*/ 1532732 w 1542369"/>
              <a:gd name="connsiteY2" fmla="*/ 2779965 h 2779965"/>
              <a:gd name="connsiteX3" fmla="*/ 0 w 1542369"/>
              <a:gd name="connsiteY3" fmla="*/ 2774972 h 2779965"/>
              <a:gd name="connsiteX0" fmla="*/ 0 w 1507444"/>
              <a:gd name="connsiteY0" fmla="*/ 2774972 h 2779965"/>
              <a:gd name="connsiteX1" fmla="*/ 1507444 w 1507444"/>
              <a:gd name="connsiteY1" fmla="*/ 0 h 2779965"/>
              <a:gd name="connsiteX2" fmla="*/ 1497807 w 1507444"/>
              <a:gd name="connsiteY2" fmla="*/ 2779965 h 2779965"/>
              <a:gd name="connsiteX3" fmla="*/ 0 w 1507444"/>
              <a:gd name="connsiteY3" fmla="*/ 2774972 h 2779965"/>
              <a:gd name="connsiteX0" fmla="*/ 0 w 1504269"/>
              <a:gd name="connsiteY0" fmla="*/ 2778147 h 2779965"/>
              <a:gd name="connsiteX1" fmla="*/ 1504269 w 1504269"/>
              <a:gd name="connsiteY1" fmla="*/ 0 h 2779965"/>
              <a:gd name="connsiteX2" fmla="*/ 1494632 w 1504269"/>
              <a:gd name="connsiteY2" fmla="*/ 2779965 h 2779965"/>
              <a:gd name="connsiteX3" fmla="*/ 0 w 1504269"/>
              <a:gd name="connsiteY3" fmla="*/ 2778147 h 2779965"/>
            </a:gdLst>
            <a:ahLst/>
            <a:cxnLst>
              <a:cxn ang="0">
                <a:pos x="connsiteX0" y="connsiteY0"/>
              </a:cxn>
              <a:cxn ang="0">
                <a:pos x="connsiteX1" y="connsiteY1"/>
              </a:cxn>
              <a:cxn ang="0">
                <a:pos x="connsiteX2" y="connsiteY2"/>
              </a:cxn>
              <a:cxn ang="0">
                <a:pos x="connsiteX3" y="connsiteY3"/>
              </a:cxn>
            </a:cxnLst>
            <a:rect l="l" t="t" r="r" b="b"/>
            <a:pathLst>
              <a:path w="1504269" h="2779965">
                <a:moveTo>
                  <a:pt x="0" y="2778147"/>
                </a:moveTo>
                <a:lnTo>
                  <a:pt x="1504269" y="0"/>
                </a:lnTo>
                <a:cubicBezTo>
                  <a:pt x="1504232" y="933005"/>
                  <a:pt x="1494669" y="1846960"/>
                  <a:pt x="1494632" y="2779965"/>
                </a:cubicBezTo>
                <a:lnTo>
                  <a:pt x="0" y="2778147"/>
                </a:lnTo>
                <a:close/>
              </a:path>
            </a:pathLst>
          </a:custGeom>
          <a:solidFill>
            <a:srgbClr val="3E6E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E6EBC"/>
              </a:solidFill>
            </a:endParaRPr>
          </a:p>
        </p:txBody>
      </p:sp>
      <p:sp>
        <p:nvSpPr>
          <p:cNvPr id="8" name="Diagonal Stripe 10">
            <a:extLst>
              <a:ext uri="{FF2B5EF4-FFF2-40B4-BE49-F238E27FC236}">
                <a16:creationId xmlns:a16="http://schemas.microsoft.com/office/drawing/2014/main" id="{0611B4E8-6FB7-6625-5C41-FA8B122FBFD2}"/>
              </a:ext>
            </a:extLst>
          </p:cNvPr>
          <p:cNvSpPr/>
          <p:nvPr/>
        </p:nvSpPr>
        <p:spPr>
          <a:xfrm rot="1300060" flipH="1">
            <a:off x="1046576" y="4569249"/>
            <a:ext cx="2683207" cy="2034226"/>
          </a:xfrm>
          <a:custGeom>
            <a:avLst/>
            <a:gdLst>
              <a:gd name="connsiteX0" fmla="*/ 0 w 4764243"/>
              <a:gd name="connsiteY0" fmla="*/ 3501907 h 3755235"/>
              <a:gd name="connsiteX1" fmla="*/ 4442847 w 4764243"/>
              <a:gd name="connsiteY1" fmla="*/ 0 h 3755235"/>
              <a:gd name="connsiteX2" fmla="*/ 4764243 w 4764243"/>
              <a:gd name="connsiteY2" fmla="*/ 0 h 3755235"/>
              <a:gd name="connsiteX3" fmla="*/ 0 w 4764243"/>
              <a:gd name="connsiteY3" fmla="*/ 3755235 h 3755235"/>
              <a:gd name="connsiteX4" fmla="*/ 0 w 4764243"/>
              <a:gd name="connsiteY4" fmla="*/ 3501907 h 3755235"/>
              <a:gd name="connsiteX0" fmla="*/ 0 w 4764243"/>
              <a:gd name="connsiteY0" fmla="*/ 3568895 h 3822223"/>
              <a:gd name="connsiteX1" fmla="*/ 4485140 w 4764243"/>
              <a:gd name="connsiteY1" fmla="*/ 0 h 3822223"/>
              <a:gd name="connsiteX2" fmla="*/ 4764243 w 4764243"/>
              <a:gd name="connsiteY2" fmla="*/ 66988 h 3822223"/>
              <a:gd name="connsiteX3" fmla="*/ 0 w 4764243"/>
              <a:gd name="connsiteY3" fmla="*/ 3822223 h 3822223"/>
              <a:gd name="connsiteX4" fmla="*/ 0 w 4764243"/>
              <a:gd name="connsiteY4" fmla="*/ 3568895 h 3822223"/>
              <a:gd name="connsiteX0" fmla="*/ 0 w 4764243"/>
              <a:gd name="connsiteY0" fmla="*/ 3549929 h 3803257"/>
              <a:gd name="connsiteX1" fmla="*/ 4562171 w 4764243"/>
              <a:gd name="connsiteY1" fmla="*/ 0 h 3803257"/>
              <a:gd name="connsiteX2" fmla="*/ 4764243 w 4764243"/>
              <a:gd name="connsiteY2" fmla="*/ 48022 h 3803257"/>
              <a:gd name="connsiteX3" fmla="*/ 0 w 4764243"/>
              <a:gd name="connsiteY3" fmla="*/ 3803257 h 3803257"/>
              <a:gd name="connsiteX4" fmla="*/ 0 w 4764243"/>
              <a:gd name="connsiteY4" fmla="*/ 3549929 h 3803257"/>
              <a:gd name="connsiteX0" fmla="*/ 0 w 4764243"/>
              <a:gd name="connsiteY0" fmla="*/ 3535893 h 3789221"/>
              <a:gd name="connsiteX1" fmla="*/ 4601715 w 4764243"/>
              <a:gd name="connsiteY1" fmla="*/ 0 h 3789221"/>
              <a:gd name="connsiteX2" fmla="*/ 4764243 w 4764243"/>
              <a:gd name="connsiteY2" fmla="*/ 33986 h 3789221"/>
              <a:gd name="connsiteX3" fmla="*/ 0 w 4764243"/>
              <a:gd name="connsiteY3" fmla="*/ 3789221 h 3789221"/>
              <a:gd name="connsiteX4" fmla="*/ 0 w 4764243"/>
              <a:gd name="connsiteY4" fmla="*/ 3535893 h 3789221"/>
              <a:gd name="connsiteX0" fmla="*/ 0 w 4764243"/>
              <a:gd name="connsiteY0" fmla="*/ 3559076 h 3812404"/>
              <a:gd name="connsiteX1" fmla="*/ 4627672 w 4764243"/>
              <a:gd name="connsiteY1" fmla="*/ 0 h 3812404"/>
              <a:gd name="connsiteX2" fmla="*/ 4764243 w 4764243"/>
              <a:gd name="connsiteY2" fmla="*/ 57169 h 3812404"/>
              <a:gd name="connsiteX3" fmla="*/ 0 w 4764243"/>
              <a:gd name="connsiteY3" fmla="*/ 3812404 h 3812404"/>
              <a:gd name="connsiteX4" fmla="*/ 0 w 4764243"/>
              <a:gd name="connsiteY4" fmla="*/ 3559076 h 3812404"/>
              <a:gd name="connsiteX0" fmla="*/ 2066120 w 4764243"/>
              <a:gd name="connsiteY0" fmla="*/ 1963718 h 3812404"/>
              <a:gd name="connsiteX1" fmla="*/ 4627672 w 4764243"/>
              <a:gd name="connsiteY1" fmla="*/ 0 h 3812404"/>
              <a:gd name="connsiteX2" fmla="*/ 4764243 w 4764243"/>
              <a:gd name="connsiteY2" fmla="*/ 57169 h 3812404"/>
              <a:gd name="connsiteX3" fmla="*/ 0 w 4764243"/>
              <a:gd name="connsiteY3" fmla="*/ 3812404 h 3812404"/>
              <a:gd name="connsiteX4" fmla="*/ 2066120 w 4764243"/>
              <a:gd name="connsiteY4" fmla="*/ 1963718 h 3812404"/>
              <a:gd name="connsiteX0" fmla="*/ 0 w 2698123"/>
              <a:gd name="connsiteY0" fmla="*/ 1963718 h 2046856"/>
              <a:gd name="connsiteX1" fmla="*/ 2561552 w 2698123"/>
              <a:gd name="connsiteY1" fmla="*/ 0 h 2046856"/>
              <a:gd name="connsiteX2" fmla="*/ 2698123 w 2698123"/>
              <a:gd name="connsiteY2" fmla="*/ 57169 h 2046856"/>
              <a:gd name="connsiteX3" fmla="*/ 167253 w 2698123"/>
              <a:gd name="connsiteY3" fmla="*/ 2046856 h 2046856"/>
              <a:gd name="connsiteX4" fmla="*/ 0 w 2698123"/>
              <a:gd name="connsiteY4" fmla="*/ 1963718 h 2046856"/>
              <a:gd name="connsiteX0" fmla="*/ 0 w 2698123"/>
              <a:gd name="connsiteY0" fmla="*/ 1972570 h 2055708"/>
              <a:gd name="connsiteX1" fmla="*/ 2565069 w 2698123"/>
              <a:gd name="connsiteY1" fmla="*/ 0 h 2055708"/>
              <a:gd name="connsiteX2" fmla="*/ 2698123 w 2698123"/>
              <a:gd name="connsiteY2" fmla="*/ 66021 h 2055708"/>
              <a:gd name="connsiteX3" fmla="*/ 167253 w 2698123"/>
              <a:gd name="connsiteY3" fmla="*/ 2055708 h 2055708"/>
              <a:gd name="connsiteX4" fmla="*/ 0 w 2698123"/>
              <a:gd name="connsiteY4" fmla="*/ 1972570 h 2055708"/>
              <a:gd name="connsiteX0" fmla="*/ 0 w 2708714"/>
              <a:gd name="connsiteY0" fmla="*/ 1972570 h 2055708"/>
              <a:gd name="connsiteX1" fmla="*/ 2565069 w 2708714"/>
              <a:gd name="connsiteY1" fmla="*/ 0 h 2055708"/>
              <a:gd name="connsiteX2" fmla="*/ 2708714 w 2708714"/>
              <a:gd name="connsiteY2" fmla="*/ 56563 h 2055708"/>
              <a:gd name="connsiteX3" fmla="*/ 167253 w 2708714"/>
              <a:gd name="connsiteY3" fmla="*/ 2055708 h 2055708"/>
              <a:gd name="connsiteX4" fmla="*/ 0 w 2708714"/>
              <a:gd name="connsiteY4" fmla="*/ 1972570 h 2055708"/>
              <a:gd name="connsiteX0" fmla="*/ 0 w 2683207"/>
              <a:gd name="connsiteY0" fmla="*/ 1958706 h 2055708"/>
              <a:gd name="connsiteX1" fmla="*/ 2539562 w 2683207"/>
              <a:gd name="connsiteY1" fmla="*/ 0 h 2055708"/>
              <a:gd name="connsiteX2" fmla="*/ 2683207 w 2683207"/>
              <a:gd name="connsiteY2" fmla="*/ 56563 h 2055708"/>
              <a:gd name="connsiteX3" fmla="*/ 141746 w 2683207"/>
              <a:gd name="connsiteY3" fmla="*/ 2055708 h 2055708"/>
              <a:gd name="connsiteX4" fmla="*/ 0 w 2683207"/>
              <a:gd name="connsiteY4" fmla="*/ 1958706 h 2055708"/>
              <a:gd name="connsiteX0" fmla="*/ 0 w 2683207"/>
              <a:gd name="connsiteY0" fmla="*/ 1958706 h 2034226"/>
              <a:gd name="connsiteX1" fmla="*/ 2539562 w 2683207"/>
              <a:gd name="connsiteY1" fmla="*/ 0 h 2034226"/>
              <a:gd name="connsiteX2" fmla="*/ 2683207 w 2683207"/>
              <a:gd name="connsiteY2" fmla="*/ 56563 h 2034226"/>
              <a:gd name="connsiteX3" fmla="*/ 178279 w 2683207"/>
              <a:gd name="connsiteY3" fmla="*/ 2034226 h 2034226"/>
              <a:gd name="connsiteX4" fmla="*/ 0 w 2683207"/>
              <a:gd name="connsiteY4" fmla="*/ 1958706 h 2034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07" h="2034226">
                <a:moveTo>
                  <a:pt x="0" y="1958706"/>
                </a:moveTo>
                <a:lnTo>
                  <a:pt x="2539562" y="0"/>
                </a:lnTo>
                <a:lnTo>
                  <a:pt x="2683207" y="56563"/>
                </a:lnTo>
                <a:lnTo>
                  <a:pt x="178279" y="2034226"/>
                </a:lnTo>
                <a:lnTo>
                  <a:pt x="0" y="1958706"/>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 Placeholder 15">
            <a:extLst>
              <a:ext uri="{FF2B5EF4-FFF2-40B4-BE49-F238E27FC236}">
                <a16:creationId xmlns:a16="http://schemas.microsoft.com/office/drawing/2014/main" id="{73A9E400-6703-A834-B51D-BF37A6801F09}"/>
              </a:ext>
            </a:extLst>
          </p:cNvPr>
          <p:cNvSpPr>
            <a:spLocks noGrp="1"/>
          </p:cNvSpPr>
          <p:nvPr>
            <p:ph type="body" sz="quarter" idx="11" hasCustomPrompt="1"/>
          </p:nvPr>
        </p:nvSpPr>
        <p:spPr>
          <a:xfrm>
            <a:off x="457200" y="3543574"/>
            <a:ext cx="10515600" cy="990600"/>
          </a:xfrm>
        </p:spPr>
        <p:txBody>
          <a:bodyPr/>
          <a:lstStyle>
            <a:lvl1pPr marL="0" indent="0">
              <a:buNone/>
              <a:defRPr/>
            </a:lvl1pPr>
            <a:lvl2pPr marL="457200" indent="0">
              <a:buNone/>
              <a:defRPr/>
            </a:lvl2pPr>
          </a:lstStyle>
          <a:p>
            <a:pPr lvl="0"/>
            <a:r>
              <a:rPr lang="en-US"/>
              <a:t>Insert date here</a:t>
            </a:r>
          </a:p>
        </p:txBody>
      </p:sp>
      <p:sp>
        <p:nvSpPr>
          <p:cNvPr id="3" name="Rectangle 2">
            <a:extLst>
              <a:ext uri="{FF2B5EF4-FFF2-40B4-BE49-F238E27FC236}">
                <a16:creationId xmlns:a16="http://schemas.microsoft.com/office/drawing/2014/main" id="{176DA5E4-31C7-FB3D-5A85-19D5E7C99541}"/>
              </a:ext>
            </a:extLst>
          </p:cNvPr>
          <p:cNvSpPr/>
          <p:nvPr userDrawn="1"/>
        </p:nvSpPr>
        <p:spPr>
          <a:xfrm>
            <a:off x="0" y="4204451"/>
            <a:ext cx="12192000" cy="2746276"/>
          </a:xfrm>
          <a:prstGeom prst="rect">
            <a:avLst/>
          </a:prstGeom>
          <a:solidFill>
            <a:srgbClr val="003F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3">
            <a:extLst>
              <a:ext uri="{FF2B5EF4-FFF2-40B4-BE49-F238E27FC236}">
                <a16:creationId xmlns:a16="http://schemas.microsoft.com/office/drawing/2014/main" id="{381FD8D0-9DB1-2451-93EB-98D63E79818C}"/>
              </a:ext>
            </a:extLst>
          </p:cNvPr>
          <p:cNvSpPr/>
          <p:nvPr userDrawn="1"/>
        </p:nvSpPr>
        <p:spPr>
          <a:xfrm>
            <a:off x="-3048" y="4200191"/>
            <a:ext cx="3094331" cy="2755296"/>
          </a:xfrm>
          <a:custGeom>
            <a:avLst/>
            <a:gdLst>
              <a:gd name="connsiteX0" fmla="*/ 0 w 3094331"/>
              <a:gd name="connsiteY0" fmla="*/ 2746276 h 2746276"/>
              <a:gd name="connsiteX1" fmla="*/ 1539306 w 3094331"/>
              <a:gd name="connsiteY1" fmla="*/ 0 h 2746276"/>
              <a:gd name="connsiteX2" fmla="*/ 3094331 w 3094331"/>
              <a:gd name="connsiteY2" fmla="*/ 2746276 h 2746276"/>
              <a:gd name="connsiteX3" fmla="*/ 0 w 3094331"/>
              <a:gd name="connsiteY3" fmla="*/ 2746276 h 2746276"/>
              <a:gd name="connsiteX0" fmla="*/ 0 w 3094331"/>
              <a:gd name="connsiteY0" fmla="*/ 2768501 h 2768501"/>
              <a:gd name="connsiteX1" fmla="*/ 1532956 w 3094331"/>
              <a:gd name="connsiteY1" fmla="*/ 0 h 2768501"/>
              <a:gd name="connsiteX2" fmla="*/ 3094331 w 3094331"/>
              <a:gd name="connsiteY2" fmla="*/ 2768501 h 2768501"/>
              <a:gd name="connsiteX3" fmla="*/ 0 w 3094331"/>
              <a:gd name="connsiteY3" fmla="*/ 2768501 h 2768501"/>
              <a:gd name="connsiteX0" fmla="*/ 0 w 3094331"/>
              <a:gd name="connsiteY0" fmla="*/ 2755296 h 2755296"/>
              <a:gd name="connsiteX1" fmla="*/ 1532956 w 3094331"/>
              <a:gd name="connsiteY1" fmla="*/ 0 h 2755296"/>
              <a:gd name="connsiteX2" fmla="*/ 3094331 w 3094331"/>
              <a:gd name="connsiteY2" fmla="*/ 2755296 h 2755296"/>
              <a:gd name="connsiteX3" fmla="*/ 0 w 3094331"/>
              <a:gd name="connsiteY3" fmla="*/ 2755296 h 2755296"/>
            </a:gdLst>
            <a:ahLst/>
            <a:cxnLst>
              <a:cxn ang="0">
                <a:pos x="connsiteX0" y="connsiteY0"/>
              </a:cxn>
              <a:cxn ang="0">
                <a:pos x="connsiteX1" y="connsiteY1"/>
              </a:cxn>
              <a:cxn ang="0">
                <a:pos x="connsiteX2" y="connsiteY2"/>
              </a:cxn>
              <a:cxn ang="0">
                <a:pos x="connsiteX3" y="connsiteY3"/>
              </a:cxn>
            </a:cxnLst>
            <a:rect l="l" t="t" r="r" b="b"/>
            <a:pathLst>
              <a:path w="3094331" h="2755296">
                <a:moveTo>
                  <a:pt x="0" y="2755296"/>
                </a:moveTo>
                <a:lnTo>
                  <a:pt x="1532956" y="0"/>
                </a:lnTo>
                <a:lnTo>
                  <a:pt x="3094331" y="2755296"/>
                </a:lnTo>
                <a:lnTo>
                  <a:pt x="0" y="2755296"/>
                </a:lnTo>
                <a:close/>
              </a:path>
            </a:pathLst>
          </a:custGeom>
          <a:solidFill>
            <a:schemeClr val="accent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15A99"/>
              </a:solidFill>
            </a:endParaRPr>
          </a:p>
        </p:txBody>
      </p:sp>
      <p:sp>
        <p:nvSpPr>
          <p:cNvPr id="14" name="Triangle 4">
            <a:extLst>
              <a:ext uri="{FF2B5EF4-FFF2-40B4-BE49-F238E27FC236}">
                <a16:creationId xmlns:a16="http://schemas.microsoft.com/office/drawing/2014/main" id="{F74258C8-AF4D-4A92-858E-1F6B4EE4C10D}"/>
              </a:ext>
            </a:extLst>
          </p:cNvPr>
          <p:cNvSpPr/>
          <p:nvPr userDrawn="1"/>
        </p:nvSpPr>
        <p:spPr>
          <a:xfrm rot="10800000">
            <a:off x="-23709" y="4198625"/>
            <a:ext cx="1504269" cy="2779965"/>
          </a:xfrm>
          <a:custGeom>
            <a:avLst/>
            <a:gdLst>
              <a:gd name="connsiteX0" fmla="*/ 0 w 2488250"/>
              <a:gd name="connsiteY0" fmla="*/ 2772889 h 2772889"/>
              <a:gd name="connsiteX1" fmla="*/ 1244125 w 2488250"/>
              <a:gd name="connsiteY1" fmla="*/ 0 h 2772889"/>
              <a:gd name="connsiteX2" fmla="*/ 2488250 w 2488250"/>
              <a:gd name="connsiteY2" fmla="*/ 2772889 h 2772889"/>
              <a:gd name="connsiteX3" fmla="*/ 0 w 2488250"/>
              <a:gd name="connsiteY3" fmla="*/ 2772889 h 2772889"/>
              <a:gd name="connsiteX0" fmla="*/ 0 w 2770190"/>
              <a:gd name="connsiteY0" fmla="*/ 2780509 h 2780509"/>
              <a:gd name="connsiteX1" fmla="*/ 1526065 w 2770190"/>
              <a:gd name="connsiteY1" fmla="*/ 0 h 2780509"/>
              <a:gd name="connsiteX2" fmla="*/ 2770190 w 2770190"/>
              <a:gd name="connsiteY2" fmla="*/ 2772889 h 2780509"/>
              <a:gd name="connsiteX3" fmla="*/ 0 w 2770190"/>
              <a:gd name="connsiteY3" fmla="*/ 2780509 h 2780509"/>
              <a:gd name="connsiteX0" fmla="*/ 0 w 2747668"/>
              <a:gd name="connsiteY0" fmla="*/ 2794022 h 2794022"/>
              <a:gd name="connsiteX1" fmla="*/ 1503543 w 2747668"/>
              <a:gd name="connsiteY1" fmla="*/ 0 h 2794022"/>
              <a:gd name="connsiteX2" fmla="*/ 2747668 w 2747668"/>
              <a:gd name="connsiteY2" fmla="*/ 2772889 h 2794022"/>
              <a:gd name="connsiteX3" fmla="*/ 0 w 2747668"/>
              <a:gd name="connsiteY3" fmla="*/ 2794022 h 2794022"/>
              <a:gd name="connsiteX0" fmla="*/ 0 w 2773794"/>
              <a:gd name="connsiteY0" fmla="*/ 2794022 h 2794022"/>
              <a:gd name="connsiteX1" fmla="*/ 1529669 w 2773794"/>
              <a:gd name="connsiteY1" fmla="*/ 0 h 2794022"/>
              <a:gd name="connsiteX2" fmla="*/ 2773794 w 2773794"/>
              <a:gd name="connsiteY2" fmla="*/ 2772889 h 2794022"/>
              <a:gd name="connsiteX3" fmla="*/ 0 w 2773794"/>
              <a:gd name="connsiteY3" fmla="*/ 2794022 h 2794022"/>
              <a:gd name="connsiteX0" fmla="*/ 0 w 1529669"/>
              <a:gd name="connsiteY0" fmla="*/ 2794022 h 2799015"/>
              <a:gd name="connsiteX1" fmla="*/ 1529669 w 1529669"/>
              <a:gd name="connsiteY1" fmla="*/ 0 h 2799015"/>
              <a:gd name="connsiteX2" fmla="*/ 1529557 w 1529669"/>
              <a:gd name="connsiteY2" fmla="*/ 2799015 h 2799015"/>
              <a:gd name="connsiteX3" fmla="*/ 0 w 1529669"/>
              <a:gd name="connsiteY3" fmla="*/ 2794022 h 2799015"/>
              <a:gd name="connsiteX0" fmla="*/ 0 w 1532844"/>
              <a:gd name="connsiteY0" fmla="*/ 2794022 h 2799015"/>
              <a:gd name="connsiteX1" fmla="*/ 1532844 w 1532844"/>
              <a:gd name="connsiteY1" fmla="*/ 0 h 2799015"/>
              <a:gd name="connsiteX2" fmla="*/ 1532732 w 1532844"/>
              <a:gd name="connsiteY2" fmla="*/ 2799015 h 2799015"/>
              <a:gd name="connsiteX3" fmla="*/ 0 w 1532844"/>
              <a:gd name="connsiteY3" fmla="*/ 2794022 h 2799015"/>
              <a:gd name="connsiteX0" fmla="*/ 0 w 1536019"/>
              <a:gd name="connsiteY0" fmla="*/ 2771797 h 2776790"/>
              <a:gd name="connsiteX1" fmla="*/ 1536019 w 1536019"/>
              <a:gd name="connsiteY1" fmla="*/ 0 h 2776790"/>
              <a:gd name="connsiteX2" fmla="*/ 1532732 w 1536019"/>
              <a:gd name="connsiteY2" fmla="*/ 2776790 h 2776790"/>
              <a:gd name="connsiteX3" fmla="*/ 0 w 1536019"/>
              <a:gd name="connsiteY3" fmla="*/ 2771797 h 2776790"/>
              <a:gd name="connsiteX0" fmla="*/ 0 w 1542369"/>
              <a:gd name="connsiteY0" fmla="*/ 2774972 h 2779965"/>
              <a:gd name="connsiteX1" fmla="*/ 1542369 w 1542369"/>
              <a:gd name="connsiteY1" fmla="*/ 0 h 2779965"/>
              <a:gd name="connsiteX2" fmla="*/ 1532732 w 1542369"/>
              <a:gd name="connsiteY2" fmla="*/ 2779965 h 2779965"/>
              <a:gd name="connsiteX3" fmla="*/ 0 w 1542369"/>
              <a:gd name="connsiteY3" fmla="*/ 2774972 h 2779965"/>
              <a:gd name="connsiteX0" fmla="*/ 0 w 1507444"/>
              <a:gd name="connsiteY0" fmla="*/ 2774972 h 2779965"/>
              <a:gd name="connsiteX1" fmla="*/ 1507444 w 1507444"/>
              <a:gd name="connsiteY1" fmla="*/ 0 h 2779965"/>
              <a:gd name="connsiteX2" fmla="*/ 1497807 w 1507444"/>
              <a:gd name="connsiteY2" fmla="*/ 2779965 h 2779965"/>
              <a:gd name="connsiteX3" fmla="*/ 0 w 1507444"/>
              <a:gd name="connsiteY3" fmla="*/ 2774972 h 2779965"/>
              <a:gd name="connsiteX0" fmla="*/ 0 w 1504269"/>
              <a:gd name="connsiteY0" fmla="*/ 2778147 h 2779965"/>
              <a:gd name="connsiteX1" fmla="*/ 1504269 w 1504269"/>
              <a:gd name="connsiteY1" fmla="*/ 0 h 2779965"/>
              <a:gd name="connsiteX2" fmla="*/ 1494632 w 1504269"/>
              <a:gd name="connsiteY2" fmla="*/ 2779965 h 2779965"/>
              <a:gd name="connsiteX3" fmla="*/ 0 w 1504269"/>
              <a:gd name="connsiteY3" fmla="*/ 2778147 h 2779965"/>
            </a:gdLst>
            <a:ahLst/>
            <a:cxnLst>
              <a:cxn ang="0">
                <a:pos x="connsiteX0" y="connsiteY0"/>
              </a:cxn>
              <a:cxn ang="0">
                <a:pos x="connsiteX1" y="connsiteY1"/>
              </a:cxn>
              <a:cxn ang="0">
                <a:pos x="connsiteX2" y="connsiteY2"/>
              </a:cxn>
              <a:cxn ang="0">
                <a:pos x="connsiteX3" y="connsiteY3"/>
              </a:cxn>
            </a:cxnLst>
            <a:rect l="l" t="t" r="r" b="b"/>
            <a:pathLst>
              <a:path w="1504269" h="2779965">
                <a:moveTo>
                  <a:pt x="0" y="2778147"/>
                </a:moveTo>
                <a:lnTo>
                  <a:pt x="1504269" y="0"/>
                </a:lnTo>
                <a:cubicBezTo>
                  <a:pt x="1504232" y="933005"/>
                  <a:pt x="1494669" y="1846960"/>
                  <a:pt x="1494632" y="2779965"/>
                </a:cubicBezTo>
                <a:lnTo>
                  <a:pt x="0" y="2778147"/>
                </a:lnTo>
                <a:close/>
              </a:path>
            </a:pathLst>
          </a:custGeom>
          <a:solidFill>
            <a:srgbClr val="3E6E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E6EBC"/>
              </a:solidFill>
            </a:endParaRPr>
          </a:p>
        </p:txBody>
      </p:sp>
      <p:sp>
        <p:nvSpPr>
          <p:cNvPr id="15" name="Diagonal Stripe 10">
            <a:extLst>
              <a:ext uri="{FF2B5EF4-FFF2-40B4-BE49-F238E27FC236}">
                <a16:creationId xmlns:a16="http://schemas.microsoft.com/office/drawing/2014/main" id="{08B967B3-25C3-539B-1C58-C334C73F9EC4}"/>
              </a:ext>
            </a:extLst>
          </p:cNvPr>
          <p:cNvSpPr/>
          <p:nvPr userDrawn="1"/>
        </p:nvSpPr>
        <p:spPr>
          <a:xfrm rot="1300060" flipH="1">
            <a:off x="1046576" y="4569249"/>
            <a:ext cx="2683207" cy="2034226"/>
          </a:xfrm>
          <a:custGeom>
            <a:avLst/>
            <a:gdLst>
              <a:gd name="connsiteX0" fmla="*/ 0 w 4764243"/>
              <a:gd name="connsiteY0" fmla="*/ 3501907 h 3755235"/>
              <a:gd name="connsiteX1" fmla="*/ 4442847 w 4764243"/>
              <a:gd name="connsiteY1" fmla="*/ 0 h 3755235"/>
              <a:gd name="connsiteX2" fmla="*/ 4764243 w 4764243"/>
              <a:gd name="connsiteY2" fmla="*/ 0 h 3755235"/>
              <a:gd name="connsiteX3" fmla="*/ 0 w 4764243"/>
              <a:gd name="connsiteY3" fmla="*/ 3755235 h 3755235"/>
              <a:gd name="connsiteX4" fmla="*/ 0 w 4764243"/>
              <a:gd name="connsiteY4" fmla="*/ 3501907 h 3755235"/>
              <a:gd name="connsiteX0" fmla="*/ 0 w 4764243"/>
              <a:gd name="connsiteY0" fmla="*/ 3568895 h 3822223"/>
              <a:gd name="connsiteX1" fmla="*/ 4485140 w 4764243"/>
              <a:gd name="connsiteY1" fmla="*/ 0 h 3822223"/>
              <a:gd name="connsiteX2" fmla="*/ 4764243 w 4764243"/>
              <a:gd name="connsiteY2" fmla="*/ 66988 h 3822223"/>
              <a:gd name="connsiteX3" fmla="*/ 0 w 4764243"/>
              <a:gd name="connsiteY3" fmla="*/ 3822223 h 3822223"/>
              <a:gd name="connsiteX4" fmla="*/ 0 w 4764243"/>
              <a:gd name="connsiteY4" fmla="*/ 3568895 h 3822223"/>
              <a:gd name="connsiteX0" fmla="*/ 0 w 4764243"/>
              <a:gd name="connsiteY0" fmla="*/ 3549929 h 3803257"/>
              <a:gd name="connsiteX1" fmla="*/ 4562171 w 4764243"/>
              <a:gd name="connsiteY1" fmla="*/ 0 h 3803257"/>
              <a:gd name="connsiteX2" fmla="*/ 4764243 w 4764243"/>
              <a:gd name="connsiteY2" fmla="*/ 48022 h 3803257"/>
              <a:gd name="connsiteX3" fmla="*/ 0 w 4764243"/>
              <a:gd name="connsiteY3" fmla="*/ 3803257 h 3803257"/>
              <a:gd name="connsiteX4" fmla="*/ 0 w 4764243"/>
              <a:gd name="connsiteY4" fmla="*/ 3549929 h 3803257"/>
              <a:gd name="connsiteX0" fmla="*/ 0 w 4764243"/>
              <a:gd name="connsiteY0" fmla="*/ 3535893 h 3789221"/>
              <a:gd name="connsiteX1" fmla="*/ 4601715 w 4764243"/>
              <a:gd name="connsiteY1" fmla="*/ 0 h 3789221"/>
              <a:gd name="connsiteX2" fmla="*/ 4764243 w 4764243"/>
              <a:gd name="connsiteY2" fmla="*/ 33986 h 3789221"/>
              <a:gd name="connsiteX3" fmla="*/ 0 w 4764243"/>
              <a:gd name="connsiteY3" fmla="*/ 3789221 h 3789221"/>
              <a:gd name="connsiteX4" fmla="*/ 0 w 4764243"/>
              <a:gd name="connsiteY4" fmla="*/ 3535893 h 3789221"/>
              <a:gd name="connsiteX0" fmla="*/ 0 w 4764243"/>
              <a:gd name="connsiteY0" fmla="*/ 3559076 h 3812404"/>
              <a:gd name="connsiteX1" fmla="*/ 4627672 w 4764243"/>
              <a:gd name="connsiteY1" fmla="*/ 0 h 3812404"/>
              <a:gd name="connsiteX2" fmla="*/ 4764243 w 4764243"/>
              <a:gd name="connsiteY2" fmla="*/ 57169 h 3812404"/>
              <a:gd name="connsiteX3" fmla="*/ 0 w 4764243"/>
              <a:gd name="connsiteY3" fmla="*/ 3812404 h 3812404"/>
              <a:gd name="connsiteX4" fmla="*/ 0 w 4764243"/>
              <a:gd name="connsiteY4" fmla="*/ 3559076 h 3812404"/>
              <a:gd name="connsiteX0" fmla="*/ 2066120 w 4764243"/>
              <a:gd name="connsiteY0" fmla="*/ 1963718 h 3812404"/>
              <a:gd name="connsiteX1" fmla="*/ 4627672 w 4764243"/>
              <a:gd name="connsiteY1" fmla="*/ 0 h 3812404"/>
              <a:gd name="connsiteX2" fmla="*/ 4764243 w 4764243"/>
              <a:gd name="connsiteY2" fmla="*/ 57169 h 3812404"/>
              <a:gd name="connsiteX3" fmla="*/ 0 w 4764243"/>
              <a:gd name="connsiteY3" fmla="*/ 3812404 h 3812404"/>
              <a:gd name="connsiteX4" fmla="*/ 2066120 w 4764243"/>
              <a:gd name="connsiteY4" fmla="*/ 1963718 h 3812404"/>
              <a:gd name="connsiteX0" fmla="*/ 0 w 2698123"/>
              <a:gd name="connsiteY0" fmla="*/ 1963718 h 2046856"/>
              <a:gd name="connsiteX1" fmla="*/ 2561552 w 2698123"/>
              <a:gd name="connsiteY1" fmla="*/ 0 h 2046856"/>
              <a:gd name="connsiteX2" fmla="*/ 2698123 w 2698123"/>
              <a:gd name="connsiteY2" fmla="*/ 57169 h 2046856"/>
              <a:gd name="connsiteX3" fmla="*/ 167253 w 2698123"/>
              <a:gd name="connsiteY3" fmla="*/ 2046856 h 2046856"/>
              <a:gd name="connsiteX4" fmla="*/ 0 w 2698123"/>
              <a:gd name="connsiteY4" fmla="*/ 1963718 h 2046856"/>
              <a:gd name="connsiteX0" fmla="*/ 0 w 2698123"/>
              <a:gd name="connsiteY0" fmla="*/ 1972570 h 2055708"/>
              <a:gd name="connsiteX1" fmla="*/ 2565069 w 2698123"/>
              <a:gd name="connsiteY1" fmla="*/ 0 h 2055708"/>
              <a:gd name="connsiteX2" fmla="*/ 2698123 w 2698123"/>
              <a:gd name="connsiteY2" fmla="*/ 66021 h 2055708"/>
              <a:gd name="connsiteX3" fmla="*/ 167253 w 2698123"/>
              <a:gd name="connsiteY3" fmla="*/ 2055708 h 2055708"/>
              <a:gd name="connsiteX4" fmla="*/ 0 w 2698123"/>
              <a:gd name="connsiteY4" fmla="*/ 1972570 h 2055708"/>
              <a:gd name="connsiteX0" fmla="*/ 0 w 2708714"/>
              <a:gd name="connsiteY0" fmla="*/ 1972570 h 2055708"/>
              <a:gd name="connsiteX1" fmla="*/ 2565069 w 2708714"/>
              <a:gd name="connsiteY1" fmla="*/ 0 h 2055708"/>
              <a:gd name="connsiteX2" fmla="*/ 2708714 w 2708714"/>
              <a:gd name="connsiteY2" fmla="*/ 56563 h 2055708"/>
              <a:gd name="connsiteX3" fmla="*/ 167253 w 2708714"/>
              <a:gd name="connsiteY3" fmla="*/ 2055708 h 2055708"/>
              <a:gd name="connsiteX4" fmla="*/ 0 w 2708714"/>
              <a:gd name="connsiteY4" fmla="*/ 1972570 h 2055708"/>
              <a:gd name="connsiteX0" fmla="*/ 0 w 2683207"/>
              <a:gd name="connsiteY0" fmla="*/ 1958706 h 2055708"/>
              <a:gd name="connsiteX1" fmla="*/ 2539562 w 2683207"/>
              <a:gd name="connsiteY1" fmla="*/ 0 h 2055708"/>
              <a:gd name="connsiteX2" fmla="*/ 2683207 w 2683207"/>
              <a:gd name="connsiteY2" fmla="*/ 56563 h 2055708"/>
              <a:gd name="connsiteX3" fmla="*/ 141746 w 2683207"/>
              <a:gd name="connsiteY3" fmla="*/ 2055708 h 2055708"/>
              <a:gd name="connsiteX4" fmla="*/ 0 w 2683207"/>
              <a:gd name="connsiteY4" fmla="*/ 1958706 h 2055708"/>
              <a:gd name="connsiteX0" fmla="*/ 0 w 2683207"/>
              <a:gd name="connsiteY0" fmla="*/ 1958706 h 2034226"/>
              <a:gd name="connsiteX1" fmla="*/ 2539562 w 2683207"/>
              <a:gd name="connsiteY1" fmla="*/ 0 h 2034226"/>
              <a:gd name="connsiteX2" fmla="*/ 2683207 w 2683207"/>
              <a:gd name="connsiteY2" fmla="*/ 56563 h 2034226"/>
              <a:gd name="connsiteX3" fmla="*/ 178279 w 2683207"/>
              <a:gd name="connsiteY3" fmla="*/ 2034226 h 2034226"/>
              <a:gd name="connsiteX4" fmla="*/ 0 w 2683207"/>
              <a:gd name="connsiteY4" fmla="*/ 1958706 h 2034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07" h="2034226">
                <a:moveTo>
                  <a:pt x="0" y="1958706"/>
                </a:moveTo>
                <a:lnTo>
                  <a:pt x="2539562" y="0"/>
                </a:lnTo>
                <a:lnTo>
                  <a:pt x="2683207" y="56563"/>
                </a:lnTo>
                <a:lnTo>
                  <a:pt x="178279" y="2034226"/>
                </a:lnTo>
                <a:lnTo>
                  <a:pt x="0" y="1958706"/>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riangle 19">
            <a:extLst>
              <a:ext uri="{FF2B5EF4-FFF2-40B4-BE49-F238E27FC236}">
                <a16:creationId xmlns:a16="http://schemas.microsoft.com/office/drawing/2014/main" id="{5EF70897-67F7-2CEE-C181-B831011DA163}"/>
              </a:ext>
            </a:extLst>
          </p:cNvPr>
          <p:cNvSpPr/>
          <p:nvPr userDrawn="1"/>
        </p:nvSpPr>
        <p:spPr>
          <a:xfrm rot="21441242">
            <a:off x="-88530" y="4193615"/>
            <a:ext cx="3119483" cy="2851452"/>
          </a:xfrm>
          <a:custGeom>
            <a:avLst/>
            <a:gdLst>
              <a:gd name="connsiteX0" fmla="*/ 0 w 3161982"/>
              <a:gd name="connsiteY0" fmla="*/ 2738139 h 2738139"/>
              <a:gd name="connsiteX1" fmla="*/ 1580991 w 3161982"/>
              <a:gd name="connsiteY1" fmla="*/ 0 h 2738139"/>
              <a:gd name="connsiteX2" fmla="*/ 3161982 w 3161982"/>
              <a:gd name="connsiteY2" fmla="*/ 2738139 h 2738139"/>
              <a:gd name="connsiteX3" fmla="*/ 0 w 3161982"/>
              <a:gd name="connsiteY3" fmla="*/ 2738139 h 2738139"/>
              <a:gd name="connsiteX0" fmla="*/ 0 w 3325259"/>
              <a:gd name="connsiteY0" fmla="*/ 2687004 h 2738139"/>
              <a:gd name="connsiteX1" fmla="*/ 1744268 w 3325259"/>
              <a:gd name="connsiteY1" fmla="*/ 0 h 2738139"/>
              <a:gd name="connsiteX2" fmla="*/ 3325259 w 3325259"/>
              <a:gd name="connsiteY2" fmla="*/ 2738139 h 2738139"/>
              <a:gd name="connsiteX3" fmla="*/ 0 w 3325259"/>
              <a:gd name="connsiteY3" fmla="*/ 2687004 h 2738139"/>
              <a:gd name="connsiteX0" fmla="*/ 0 w 3111249"/>
              <a:gd name="connsiteY0" fmla="*/ 2687004 h 2841580"/>
              <a:gd name="connsiteX1" fmla="*/ 1744268 w 3111249"/>
              <a:gd name="connsiteY1" fmla="*/ 0 h 2841580"/>
              <a:gd name="connsiteX2" fmla="*/ 3111249 w 3111249"/>
              <a:gd name="connsiteY2" fmla="*/ 2841580 h 2841580"/>
              <a:gd name="connsiteX3" fmla="*/ 0 w 3111249"/>
              <a:gd name="connsiteY3" fmla="*/ 2687004 h 2841580"/>
              <a:gd name="connsiteX0" fmla="*/ 0 w 3111249"/>
              <a:gd name="connsiteY0" fmla="*/ 2700528 h 2855104"/>
              <a:gd name="connsiteX1" fmla="*/ 1640279 w 3111249"/>
              <a:gd name="connsiteY1" fmla="*/ 0 h 2855104"/>
              <a:gd name="connsiteX2" fmla="*/ 3111249 w 3111249"/>
              <a:gd name="connsiteY2" fmla="*/ 2855104 h 2855104"/>
              <a:gd name="connsiteX3" fmla="*/ 0 w 3111249"/>
              <a:gd name="connsiteY3" fmla="*/ 2700528 h 2855104"/>
              <a:gd name="connsiteX0" fmla="*/ 0 w 3119483"/>
              <a:gd name="connsiteY0" fmla="*/ 2700528 h 2851452"/>
              <a:gd name="connsiteX1" fmla="*/ 1640279 w 3119483"/>
              <a:gd name="connsiteY1" fmla="*/ 0 h 2851452"/>
              <a:gd name="connsiteX2" fmla="*/ 3119483 w 3119483"/>
              <a:gd name="connsiteY2" fmla="*/ 2851452 h 2851452"/>
              <a:gd name="connsiteX3" fmla="*/ 0 w 3119483"/>
              <a:gd name="connsiteY3" fmla="*/ 2700528 h 2851452"/>
            </a:gdLst>
            <a:ahLst/>
            <a:cxnLst>
              <a:cxn ang="0">
                <a:pos x="connsiteX0" y="connsiteY0"/>
              </a:cxn>
              <a:cxn ang="0">
                <a:pos x="connsiteX1" y="connsiteY1"/>
              </a:cxn>
              <a:cxn ang="0">
                <a:pos x="connsiteX2" y="connsiteY2"/>
              </a:cxn>
              <a:cxn ang="0">
                <a:pos x="connsiteX3" y="connsiteY3"/>
              </a:cxn>
            </a:cxnLst>
            <a:rect l="l" t="t" r="r" b="b"/>
            <a:pathLst>
              <a:path w="3119483" h="2851452">
                <a:moveTo>
                  <a:pt x="0" y="2700528"/>
                </a:moveTo>
                <a:lnTo>
                  <a:pt x="1640279" y="0"/>
                </a:lnTo>
                <a:lnTo>
                  <a:pt x="3119483" y="2851452"/>
                </a:lnTo>
                <a:lnTo>
                  <a:pt x="0" y="2700528"/>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19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pic>
        <p:nvPicPr>
          <p:cNvPr id="46" name="Picture 45" descr="A road with lights on it&#10;&#10;Description automatically generated">
            <a:extLst>
              <a:ext uri="{FF2B5EF4-FFF2-40B4-BE49-F238E27FC236}">
                <a16:creationId xmlns:a16="http://schemas.microsoft.com/office/drawing/2014/main" id="{C9EEA0FA-FEE8-819C-C38C-1D558EAB10D2}"/>
              </a:ext>
            </a:extLst>
          </p:cNvPr>
          <p:cNvPicPr>
            <a:picLocks/>
          </p:cNvPicPr>
          <p:nvPr/>
        </p:nvPicPr>
        <p:blipFill>
          <a:blip r:embed="rId2">
            <a:extLst>
              <a:ext uri="{28A0092B-C50C-407E-A947-70E740481C1C}">
                <a14:useLocalDpi xmlns:a14="http://schemas.microsoft.com/office/drawing/2010/main"/>
              </a:ext>
            </a:extLst>
          </a:blip>
          <a:srcRect/>
          <a:stretch/>
        </p:blipFill>
        <p:spPr>
          <a:xfrm>
            <a:off x="4554922" y="0"/>
            <a:ext cx="7637078" cy="6858001"/>
          </a:xfrm>
          <a:custGeom>
            <a:avLst/>
            <a:gdLst>
              <a:gd name="connsiteX0" fmla="*/ 1714500 w 7637078"/>
              <a:gd name="connsiteY0" fmla="*/ 0 h 6858001"/>
              <a:gd name="connsiteX1" fmla="*/ 7637078 w 7637078"/>
              <a:gd name="connsiteY1" fmla="*/ 0 h 6858001"/>
              <a:gd name="connsiteX2" fmla="*/ 7637078 w 7637078"/>
              <a:gd name="connsiteY2" fmla="*/ 6858001 h 6858001"/>
              <a:gd name="connsiteX3" fmla="*/ 0 w 763707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637078" h="6858001">
                <a:moveTo>
                  <a:pt x="1714500" y="0"/>
                </a:moveTo>
                <a:lnTo>
                  <a:pt x="7637078" y="0"/>
                </a:lnTo>
                <a:lnTo>
                  <a:pt x="7637078" y="6858001"/>
                </a:lnTo>
                <a:lnTo>
                  <a:pt x="0" y="6858001"/>
                </a:lnTo>
                <a:close/>
              </a:path>
            </a:pathLst>
          </a:custGeom>
        </p:spPr>
      </p:pic>
      <p:sp>
        <p:nvSpPr>
          <p:cNvPr id="12" name="Text Placeholder 15">
            <a:extLst>
              <a:ext uri="{FF2B5EF4-FFF2-40B4-BE49-F238E27FC236}">
                <a16:creationId xmlns:a16="http://schemas.microsoft.com/office/drawing/2014/main" id="{87642C46-B716-A859-8ED4-9955D3743080}"/>
              </a:ext>
            </a:extLst>
          </p:cNvPr>
          <p:cNvSpPr>
            <a:spLocks noGrp="1"/>
          </p:cNvSpPr>
          <p:nvPr>
            <p:ph type="body" sz="quarter" idx="10" hasCustomPrompt="1"/>
          </p:nvPr>
        </p:nvSpPr>
        <p:spPr>
          <a:xfrm>
            <a:off x="221637" y="3429000"/>
            <a:ext cx="4807563" cy="1129941"/>
          </a:xfrm>
        </p:spPr>
        <p:txBody>
          <a:bodyPr/>
          <a:lstStyle>
            <a:lvl1pPr marL="0" indent="0">
              <a:buNone/>
              <a:defRPr/>
            </a:lvl1pPr>
            <a:lvl2pPr marL="457200" indent="0">
              <a:buNone/>
              <a:defRPr/>
            </a:lvl2pPr>
          </a:lstStyle>
          <a:p>
            <a:pPr lvl="0"/>
            <a:r>
              <a:rPr lang="en-US"/>
              <a:t>Insert subtitle here</a:t>
            </a:r>
          </a:p>
        </p:txBody>
      </p:sp>
      <p:sp>
        <p:nvSpPr>
          <p:cNvPr id="32" name="Picture Placeholder 31">
            <a:extLst>
              <a:ext uri="{FF2B5EF4-FFF2-40B4-BE49-F238E27FC236}">
                <a16:creationId xmlns:a16="http://schemas.microsoft.com/office/drawing/2014/main" id="{483BBA99-B482-4DC5-7263-C856AFE57915}"/>
              </a:ext>
            </a:extLst>
          </p:cNvPr>
          <p:cNvSpPr>
            <a:spLocks noGrp="1"/>
          </p:cNvSpPr>
          <p:nvPr>
            <p:ph type="pic" sz="quarter" idx="11"/>
          </p:nvPr>
        </p:nvSpPr>
        <p:spPr>
          <a:xfrm>
            <a:off x="4554922" y="0"/>
            <a:ext cx="7635110" cy="6858000"/>
          </a:xfrm>
          <a:custGeom>
            <a:avLst/>
            <a:gdLst>
              <a:gd name="connsiteX0" fmla="*/ 2079277 w 8037881"/>
              <a:gd name="connsiteY0" fmla="*/ 0 h 7551738"/>
              <a:gd name="connsiteX1" fmla="*/ 8037881 w 8037881"/>
              <a:gd name="connsiteY1" fmla="*/ 0 h 7551738"/>
              <a:gd name="connsiteX2" fmla="*/ 8037881 w 8037881"/>
              <a:gd name="connsiteY2" fmla="*/ 7551738 h 7551738"/>
              <a:gd name="connsiteX3" fmla="*/ 0 w 8037881"/>
              <a:gd name="connsiteY3" fmla="*/ 7551738 h 7551738"/>
              <a:gd name="connsiteX0" fmla="*/ 1676506 w 7635110"/>
              <a:gd name="connsiteY0" fmla="*/ 0 h 7551738"/>
              <a:gd name="connsiteX1" fmla="*/ 7635110 w 7635110"/>
              <a:gd name="connsiteY1" fmla="*/ 0 h 7551738"/>
              <a:gd name="connsiteX2" fmla="*/ 7635110 w 7635110"/>
              <a:gd name="connsiteY2" fmla="*/ 7551738 h 7551738"/>
              <a:gd name="connsiteX3" fmla="*/ 0 w 7635110"/>
              <a:gd name="connsiteY3" fmla="*/ 7551738 h 7551738"/>
              <a:gd name="connsiteX4" fmla="*/ 1676506 w 7635110"/>
              <a:gd name="connsiteY4" fmla="*/ 0 h 7551738"/>
              <a:gd name="connsiteX0" fmla="*/ 1676506 w 7635110"/>
              <a:gd name="connsiteY0" fmla="*/ 0 h 7551738"/>
              <a:gd name="connsiteX1" fmla="*/ 7635110 w 7635110"/>
              <a:gd name="connsiteY1" fmla="*/ 0 h 7551738"/>
              <a:gd name="connsiteX2" fmla="*/ 7635110 w 7635110"/>
              <a:gd name="connsiteY2" fmla="*/ 7551738 h 7551738"/>
              <a:gd name="connsiteX3" fmla="*/ 0 w 7635110"/>
              <a:gd name="connsiteY3" fmla="*/ 7551738 h 7551738"/>
              <a:gd name="connsiteX4" fmla="*/ 1676506 w 7635110"/>
              <a:gd name="connsiteY4" fmla="*/ 0 h 7551738"/>
              <a:gd name="connsiteX0" fmla="*/ 1676506 w 7635110"/>
              <a:gd name="connsiteY0" fmla="*/ 0 h 7551738"/>
              <a:gd name="connsiteX1" fmla="*/ 7635110 w 7635110"/>
              <a:gd name="connsiteY1" fmla="*/ 0 h 7551738"/>
              <a:gd name="connsiteX2" fmla="*/ 7635110 w 7635110"/>
              <a:gd name="connsiteY2" fmla="*/ 7551738 h 7551738"/>
              <a:gd name="connsiteX3" fmla="*/ 0 w 7635110"/>
              <a:gd name="connsiteY3" fmla="*/ 7551738 h 7551738"/>
              <a:gd name="connsiteX4" fmla="*/ 1676506 w 7635110"/>
              <a:gd name="connsiteY4" fmla="*/ 0 h 7551738"/>
              <a:gd name="connsiteX0" fmla="*/ 1676506 w 7635110"/>
              <a:gd name="connsiteY0" fmla="*/ 0 h 7551738"/>
              <a:gd name="connsiteX1" fmla="*/ 7635110 w 7635110"/>
              <a:gd name="connsiteY1" fmla="*/ 0 h 7551738"/>
              <a:gd name="connsiteX2" fmla="*/ 7635110 w 7635110"/>
              <a:gd name="connsiteY2" fmla="*/ 7551738 h 7551738"/>
              <a:gd name="connsiteX3" fmla="*/ 0 w 7635110"/>
              <a:gd name="connsiteY3" fmla="*/ 7551738 h 7551738"/>
              <a:gd name="connsiteX4" fmla="*/ 1676506 w 7635110"/>
              <a:gd name="connsiteY4" fmla="*/ 0 h 7551738"/>
              <a:gd name="connsiteX0" fmla="*/ 1676506 w 7635110"/>
              <a:gd name="connsiteY0" fmla="*/ 0 h 7551738"/>
              <a:gd name="connsiteX1" fmla="*/ 7635110 w 7635110"/>
              <a:gd name="connsiteY1" fmla="*/ 0 h 7551738"/>
              <a:gd name="connsiteX2" fmla="*/ 7635110 w 7635110"/>
              <a:gd name="connsiteY2" fmla="*/ 7551738 h 7551738"/>
              <a:gd name="connsiteX3" fmla="*/ 0 w 7635110"/>
              <a:gd name="connsiteY3" fmla="*/ 7551738 h 7551738"/>
              <a:gd name="connsiteX4" fmla="*/ 1676506 w 7635110"/>
              <a:gd name="connsiteY4" fmla="*/ 0 h 7551738"/>
              <a:gd name="connsiteX0" fmla="*/ 1689119 w 7635110"/>
              <a:gd name="connsiteY0" fmla="*/ 0 h 7551738"/>
              <a:gd name="connsiteX1" fmla="*/ 7635110 w 7635110"/>
              <a:gd name="connsiteY1" fmla="*/ 0 h 7551738"/>
              <a:gd name="connsiteX2" fmla="*/ 7635110 w 7635110"/>
              <a:gd name="connsiteY2" fmla="*/ 7551738 h 7551738"/>
              <a:gd name="connsiteX3" fmla="*/ 0 w 7635110"/>
              <a:gd name="connsiteY3" fmla="*/ 7551738 h 7551738"/>
              <a:gd name="connsiteX4" fmla="*/ 1689119 w 7635110"/>
              <a:gd name="connsiteY4" fmla="*/ 0 h 75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5110" h="7551738">
                <a:moveTo>
                  <a:pt x="1689119" y="0"/>
                </a:moveTo>
                <a:lnTo>
                  <a:pt x="7635110" y="0"/>
                </a:lnTo>
                <a:lnTo>
                  <a:pt x="7635110" y="7551738"/>
                </a:lnTo>
                <a:lnTo>
                  <a:pt x="0" y="7551738"/>
                </a:lnTo>
                <a:cubicBezTo>
                  <a:pt x="1071465" y="2791539"/>
                  <a:pt x="912846" y="3575812"/>
                  <a:pt x="1689119" y="0"/>
                </a:cubicBezTo>
                <a:close/>
              </a:path>
            </a:pathLst>
          </a:custGeom>
        </p:spPr>
        <p:txBody>
          <a:bodyPr wrap="square">
            <a:noAutofit/>
          </a:bodyPr>
          <a:lstStyle/>
          <a:p>
            <a:r>
              <a:rPr lang="en-US"/>
              <a:t>Click icon to add picture</a:t>
            </a:r>
          </a:p>
        </p:txBody>
      </p:sp>
      <p:sp>
        <p:nvSpPr>
          <p:cNvPr id="47" name="Title 46">
            <a:extLst>
              <a:ext uri="{FF2B5EF4-FFF2-40B4-BE49-F238E27FC236}">
                <a16:creationId xmlns:a16="http://schemas.microsoft.com/office/drawing/2014/main" id="{B78886F6-D976-7BC3-DA42-9ABA55B400CB}"/>
              </a:ext>
            </a:extLst>
          </p:cNvPr>
          <p:cNvSpPr>
            <a:spLocks noGrp="1"/>
          </p:cNvSpPr>
          <p:nvPr>
            <p:ph type="title" hasCustomPrompt="1"/>
          </p:nvPr>
        </p:nvSpPr>
        <p:spPr>
          <a:xfrm>
            <a:off x="221637" y="488515"/>
            <a:ext cx="5203803" cy="2720351"/>
          </a:xfrm>
        </p:spPr>
        <p:txBody>
          <a:bodyPr/>
          <a:lstStyle/>
          <a:p>
            <a:r>
              <a:rPr lang="en-US"/>
              <a:t>Title Slide option 4/Section header option 1</a:t>
            </a:r>
          </a:p>
        </p:txBody>
      </p:sp>
      <p:pic>
        <p:nvPicPr>
          <p:cNvPr id="2" name="Picture 1" descr="A road with lights on it&#10;&#10;Description automatically generated">
            <a:extLst>
              <a:ext uri="{FF2B5EF4-FFF2-40B4-BE49-F238E27FC236}">
                <a16:creationId xmlns:a16="http://schemas.microsoft.com/office/drawing/2014/main" id="{847C2FA4-8C74-9608-EEBC-E71C6A15994A}"/>
              </a:ext>
            </a:extLst>
          </p:cNvPr>
          <p:cNvPicPr>
            <a:picLocks/>
          </p:cNvPicPr>
          <p:nvPr/>
        </p:nvPicPr>
        <p:blipFill>
          <a:blip r:embed="rId2">
            <a:extLst>
              <a:ext uri="{28A0092B-C50C-407E-A947-70E740481C1C}">
                <a14:useLocalDpi xmlns:a14="http://schemas.microsoft.com/office/drawing/2010/main"/>
              </a:ext>
            </a:extLst>
          </a:blip>
          <a:srcRect/>
          <a:stretch/>
        </p:blipFill>
        <p:spPr>
          <a:xfrm>
            <a:off x="4554922" y="0"/>
            <a:ext cx="7637078" cy="6858001"/>
          </a:xfrm>
          <a:custGeom>
            <a:avLst/>
            <a:gdLst>
              <a:gd name="connsiteX0" fmla="*/ 1714500 w 7637078"/>
              <a:gd name="connsiteY0" fmla="*/ 0 h 6858001"/>
              <a:gd name="connsiteX1" fmla="*/ 7637078 w 7637078"/>
              <a:gd name="connsiteY1" fmla="*/ 0 h 6858001"/>
              <a:gd name="connsiteX2" fmla="*/ 7637078 w 7637078"/>
              <a:gd name="connsiteY2" fmla="*/ 6858001 h 6858001"/>
              <a:gd name="connsiteX3" fmla="*/ 0 w 763707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637078" h="6858001">
                <a:moveTo>
                  <a:pt x="1714500" y="0"/>
                </a:moveTo>
                <a:lnTo>
                  <a:pt x="7637078" y="0"/>
                </a:lnTo>
                <a:lnTo>
                  <a:pt x="7637078" y="6858001"/>
                </a:lnTo>
                <a:lnTo>
                  <a:pt x="0" y="6858001"/>
                </a:lnTo>
                <a:close/>
              </a:path>
            </a:pathLst>
          </a:custGeom>
        </p:spPr>
      </p:pic>
      <p:pic>
        <p:nvPicPr>
          <p:cNvPr id="3" name="Picture 2" descr="A road with lights on it&#10;&#10;Description automatically generated">
            <a:extLst>
              <a:ext uri="{FF2B5EF4-FFF2-40B4-BE49-F238E27FC236}">
                <a16:creationId xmlns:a16="http://schemas.microsoft.com/office/drawing/2014/main" id="{C5A3EFB1-E1BA-7159-BD8F-234B4B255193}"/>
              </a:ext>
            </a:extLst>
          </p:cNvPr>
          <p:cNvPicPr>
            <a:picLocks/>
          </p:cNvPicPr>
          <p:nvPr userDrawn="1"/>
        </p:nvPicPr>
        <p:blipFill>
          <a:blip r:embed="rId2">
            <a:extLst>
              <a:ext uri="{28A0092B-C50C-407E-A947-70E740481C1C}">
                <a14:useLocalDpi xmlns:a14="http://schemas.microsoft.com/office/drawing/2010/main"/>
              </a:ext>
            </a:extLst>
          </a:blip>
          <a:srcRect/>
          <a:stretch/>
        </p:blipFill>
        <p:spPr>
          <a:xfrm>
            <a:off x="4554922" y="0"/>
            <a:ext cx="7637078" cy="6858001"/>
          </a:xfrm>
          <a:custGeom>
            <a:avLst/>
            <a:gdLst>
              <a:gd name="connsiteX0" fmla="*/ 1714500 w 7637078"/>
              <a:gd name="connsiteY0" fmla="*/ 0 h 6858001"/>
              <a:gd name="connsiteX1" fmla="*/ 7637078 w 7637078"/>
              <a:gd name="connsiteY1" fmla="*/ 0 h 6858001"/>
              <a:gd name="connsiteX2" fmla="*/ 7637078 w 7637078"/>
              <a:gd name="connsiteY2" fmla="*/ 6858001 h 6858001"/>
              <a:gd name="connsiteX3" fmla="*/ 0 w 763707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637078" h="6858001">
                <a:moveTo>
                  <a:pt x="1714500" y="0"/>
                </a:moveTo>
                <a:lnTo>
                  <a:pt x="7637078" y="0"/>
                </a:lnTo>
                <a:lnTo>
                  <a:pt x="7637078" y="6858001"/>
                </a:lnTo>
                <a:lnTo>
                  <a:pt x="0" y="6858001"/>
                </a:lnTo>
                <a:close/>
              </a:path>
            </a:pathLst>
          </a:custGeom>
        </p:spPr>
      </p:pic>
      <p:sp>
        <p:nvSpPr>
          <p:cNvPr id="5" name="Text Placeholder 4">
            <a:extLst>
              <a:ext uri="{FF2B5EF4-FFF2-40B4-BE49-F238E27FC236}">
                <a16:creationId xmlns:a16="http://schemas.microsoft.com/office/drawing/2014/main" id="{7D6C2BE4-774C-D1F0-031F-38933134361F}"/>
              </a:ext>
            </a:extLst>
          </p:cNvPr>
          <p:cNvSpPr>
            <a:spLocks noGrp="1"/>
          </p:cNvSpPr>
          <p:nvPr>
            <p:ph type="body" sz="quarter" idx="12" hasCustomPrompt="1"/>
          </p:nvPr>
        </p:nvSpPr>
        <p:spPr>
          <a:xfrm>
            <a:off x="221637" y="4845664"/>
            <a:ext cx="5189538" cy="575204"/>
          </a:xfrm>
        </p:spPr>
        <p:txBody>
          <a:bodyPr/>
          <a:lstStyle>
            <a:lvl2pPr marL="6350" indent="0">
              <a:buNone/>
              <a:defRPr/>
            </a:lvl2pPr>
          </a:lstStyle>
          <a:p>
            <a:pPr lvl="0"/>
            <a:r>
              <a:rPr lang="en-US"/>
              <a:t>Insert date here</a:t>
            </a:r>
          </a:p>
        </p:txBody>
      </p:sp>
    </p:spTree>
    <p:extLst>
      <p:ext uri="{BB962C8B-B14F-4D97-AF65-F5344CB8AC3E}">
        <p14:creationId xmlns:p14="http://schemas.microsoft.com/office/powerpoint/2010/main" val="908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option 2">
    <p:spTree>
      <p:nvGrpSpPr>
        <p:cNvPr id="1" name=""/>
        <p:cNvGrpSpPr/>
        <p:nvPr/>
      </p:nvGrpSpPr>
      <p:grpSpPr>
        <a:xfrm>
          <a:off x="0" y="0"/>
          <a:ext cx="0" cy="0"/>
          <a:chOff x="0" y="0"/>
          <a:chExt cx="0" cy="0"/>
        </a:xfrm>
      </p:grpSpPr>
      <p:sp>
        <p:nvSpPr>
          <p:cNvPr id="6" name="Triangle 4">
            <a:extLst>
              <a:ext uri="{FF2B5EF4-FFF2-40B4-BE49-F238E27FC236}">
                <a16:creationId xmlns:a16="http://schemas.microsoft.com/office/drawing/2014/main" id="{60E0CFC3-B193-FACD-75D7-DAF4022D189F}"/>
              </a:ext>
            </a:extLst>
          </p:cNvPr>
          <p:cNvSpPr/>
          <p:nvPr/>
        </p:nvSpPr>
        <p:spPr>
          <a:xfrm rot="9683314">
            <a:off x="10053443" y="-363923"/>
            <a:ext cx="1479976" cy="5444966"/>
          </a:xfrm>
          <a:custGeom>
            <a:avLst/>
            <a:gdLst>
              <a:gd name="connsiteX0" fmla="*/ 0 w 2488250"/>
              <a:gd name="connsiteY0" fmla="*/ 2772889 h 2772889"/>
              <a:gd name="connsiteX1" fmla="*/ 1244125 w 2488250"/>
              <a:gd name="connsiteY1" fmla="*/ 0 h 2772889"/>
              <a:gd name="connsiteX2" fmla="*/ 2488250 w 2488250"/>
              <a:gd name="connsiteY2" fmla="*/ 2772889 h 2772889"/>
              <a:gd name="connsiteX3" fmla="*/ 0 w 2488250"/>
              <a:gd name="connsiteY3" fmla="*/ 2772889 h 2772889"/>
              <a:gd name="connsiteX0" fmla="*/ 0 w 2770190"/>
              <a:gd name="connsiteY0" fmla="*/ 2780509 h 2780509"/>
              <a:gd name="connsiteX1" fmla="*/ 1526065 w 2770190"/>
              <a:gd name="connsiteY1" fmla="*/ 0 h 2780509"/>
              <a:gd name="connsiteX2" fmla="*/ 2770190 w 2770190"/>
              <a:gd name="connsiteY2" fmla="*/ 2772889 h 2780509"/>
              <a:gd name="connsiteX3" fmla="*/ 0 w 2770190"/>
              <a:gd name="connsiteY3" fmla="*/ 2780509 h 2780509"/>
              <a:gd name="connsiteX0" fmla="*/ 0 w 2747668"/>
              <a:gd name="connsiteY0" fmla="*/ 2794022 h 2794022"/>
              <a:gd name="connsiteX1" fmla="*/ 1503543 w 2747668"/>
              <a:gd name="connsiteY1" fmla="*/ 0 h 2794022"/>
              <a:gd name="connsiteX2" fmla="*/ 2747668 w 2747668"/>
              <a:gd name="connsiteY2" fmla="*/ 2772889 h 2794022"/>
              <a:gd name="connsiteX3" fmla="*/ 0 w 2747668"/>
              <a:gd name="connsiteY3" fmla="*/ 2794022 h 2794022"/>
              <a:gd name="connsiteX0" fmla="*/ 0 w 2773794"/>
              <a:gd name="connsiteY0" fmla="*/ 2794022 h 2794022"/>
              <a:gd name="connsiteX1" fmla="*/ 1529669 w 2773794"/>
              <a:gd name="connsiteY1" fmla="*/ 0 h 2794022"/>
              <a:gd name="connsiteX2" fmla="*/ 2773794 w 2773794"/>
              <a:gd name="connsiteY2" fmla="*/ 2772889 h 2794022"/>
              <a:gd name="connsiteX3" fmla="*/ 0 w 2773794"/>
              <a:gd name="connsiteY3" fmla="*/ 2794022 h 2794022"/>
              <a:gd name="connsiteX0" fmla="*/ 0 w 1529669"/>
              <a:gd name="connsiteY0" fmla="*/ 2794022 h 2799015"/>
              <a:gd name="connsiteX1" fmla="*/ 1529669 w 1529669"/>
              <a:gd name="connsiteY1" fmla="*/ 0 h 2799015"/>
              <a:gd name="connsiteX2" fmla="*/ 1529557 w 1529669"/>
              <a:gd name="connsiteY2" fmla="*/ 2799015 h 2799015"/>
              <a:gd name="connsiteX3" fmla="*/ 0 w 1529669"/>
              <a:gd name="connsiteY3" fmla="*/ 2794022 h 2799015"/>
              <a:gd name="connsiteX0" fmla="*/ 0 w 1001160"/>
              <a:gd name="connsiteY0" fmla="*/ 1994975 h 2799015"/>
              <a:gd name="connsiteX1" fmla="*/ 1001160 w 1001160"/>
              <a:gd name="connsiteY1" fmla="*/ 0 h 2799015"/>
              <a:gd name="connsiteX2" fmla="*/ 1001048 w 1001160"/>
              <a:gd name="connsiteY2" fmla="*/ 2799015 h 2799015"/>
              <a:gd name="connsiteX3" fmla="*/ 0 w 1001160"/>
              <a:gd name="connsiteY3" fmla="*/ 1994975 h 2799015"/>
              <a:gd name="connsiteX0" fmla="*/ 0 w 1001160"/>
              <a:gd name="connsiteY0" fmla="*/ 1994975 h 2173617"/>
              <a:gd name="connsiteX1" fmla="*/ 1001160 w 1001160"/>
              <a:gd name="connsiteY1" fmla="*/ 0 h 2173617"/>
              <a:gd name="connsiteX2" fmla="*/ 922809 w 1001160"/>
              <a:gd name="connsiteY2" fmla="*/ 2173617 h 2173617"/>
              <a:gd name="connsiteX3" fmla="*/ 0 w 1001160"/>
              <a:gd name="connsiteY3" fmla="*/ 1994975 h 2173617"/>
            </a:gdLst>
            <a:ahLst/>
            <a:cxnLst>
              <a:cxn ang="0">
                <a:pos x="connsiteX0" y="connsiteY0"/>
              </a:cxn>
              <a:cxn ang="0">
                <a:pos x="connsiteX1" y="connsiteY1"/>
              </a:cxn>
              <a:cxn ang="0">
                <a:pos x="connsiteX2" y="connsiteY2"/>
              </a:cxn>
              <a:cxn ang="0">
                <a:pos x="connsiteX3" y="connsiteY3"/>
              </a:cxn>
            </a:cxnLst>
            <a:rect l="l" t="t" r="r" b="b"/>
            <a:pathLst>
              <a:path w="1001160" h="2173617">
                <a:moveTo>
                  <a:pt x="0" y="1994975"/>
                </a:moveTo>
                <a:cubicBezTo>
                  <a:pt x="509890" y="1063634"/>
                  <a:pt x="491270" y="931341"/>
                  <a:pt x="1001160" y="0"/>
                </a:cubicBezTo>
                <a:cubicBezTo>
                  <a:pt x="1001123" y="933005"/>
                  <a:pt x="922846" y="1240612"/>
                  <a:pt x="922809" y="2173617"/>
                </a:cubicBezTo>
                <a:lnTo>
                  <a:pt x="0" y="1994975"/>
                </a:lnTo>
                <a:close/>
              </a:path>
            </a:pathLst>
          </a:custGeom>
          <a:solidFill>
            <a:srgbClr val="547D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795FF"/>
              </a:solidFill>
            </a:endParaRPr>
          </a:p>
        </p:txBody>
      </p:sp>
      <p:sp>
        <p:nvSpPr>
          <p:cNvPr id="7" name="Rectangle 6">
            <a:extLst>
              <a:ext uri="{FF2B5EF4-FFF2-40B4-BE49-F238E27FC236}">
                <a16:creationId xmlns:a16="http://schemas.microsoft.com/office/drawing/2014/main" id="{19053EAC-5930-ABCC-B8C5-1FDC1510D2D3}"/>
              </a:ext>
            </a:extLst>
          </p:cNvPr>
          <p:cNvSpPr/>
          <p:nvPr/>
        </p:nvSpPr>
        <p:spPr>
          <a:xfrm rot="20435919">
            <a:off x="10220180" y="-475689"/>
            <a:ext cx="1762168" cy="4575395"/>
          </a:xfrm>
          <a:custGeom>
            <a:avLst/>
            <a:gdLst>
              <a:gd name="connsiteX0" fmla="*/ 0 w 1619506"/>
              <a:gd name="connsiteY0" fmla="*/ 0 h 6985012"/>
              <a:gd name="connsiteX1" fmla="*/ 1619506 w 1619506"/>
              <a:gd name="connsiteY1" fmla="*/ 0 h 6985012"/>
              <a:gd name="connsiteX2" fmla="*/ 1619506 w 1619506"/>
              <a:gd name="connsiteY2" fmla="*/ 6985012 h 6985012"/>
              <a:gd name="connsiteX3" fmla="*/ 0 w 1619506"/>
              <a:gd name="connsiteY3" fmla="*/ 6985012 h 6985012"/>
              <a:gd name="connsiteX4" fmla="*/ 0 w 1619506"/>
              <a:gd name="connsiteY4" fmla="*/ 0 h 6985012"/>
              <a:gd name="connsiteX0" fmla="*/ 0 w 1636929"/>
              <a:gd name="connsiteY0" fmla="*/ 0 h 6985012"/>
              <a:gd name="connsiteX1" fmla="*/ 1636929 w 1636929"/>
              <a:gd name="connsiteY1" fmla="*/ 2883547 h 6985012"/>
              <a:gd name="connsiteX2" fmla="*/ 1619506 w 1636929"/>
              <a:gd name="connsiteY2" fmla="*/ 6985012 h 6985012"/>
              <a:gd name="connsiteX3" fmla="*/ 0 w 1636929"/>
              <a:gd name="connsiteY3" fmla="*/ 6985012 h 6985012"/>
              <a:gd name="connsiteX4" fmla="*/ 0 w 1636929"/>
              <a:gd name="connsiteY4" fmla="*/ 0 h 6985012"/>
              <a:gd name="connsiteX0" fmla="*/ 81460 w 1636929"/>
              <a:gd name="connsiteY0" fmla="*/ 0 h 4575395"/>
              <a:gd name="connsiteX1" fmla="*/ 1636929 w 1636929"/>
              <a:gd name="connsiteY1" fmla="*/ 473930 h 4575395"/>
              <a:gd name="connsiteX2" fmla="*/ 1619506 w 1636929"/>
              <a:gd name="connsiteY2" fmla="*/ 4575395 h 4575395"/>
              <a:gd name="connsiteX3" fmla="*/ 0 w 1636929"/>
              <a:gd name="connsiteY3" fmla="*/ 4575395 h 4575395"/>
              <a:gd name="connsiteX4" fmla="*/ 81460 w 1636929"/>
              <a:gd name="connsiteY4" fmla="*/ 0 h 4575395"/>
              <a:gd name="connsiteX0" fmla="*/ 81460 w 1636929"/>
              <a:gd name="connsiteY0" fmla="*/ 0 h 4575395"/>
              <a:gd name="connsiteX1" fmla="*/ 1636929 w 1636929"/>
              <a:gd name="connsiteY1" fmla="*/ 473930 h 4575395"/>
              <a:gd name="connsiteX2" fmla="*/ 1352220 w 1636929"/>
              <a:gd name="connsiteY2" fmla="*/ 4388848 h 4575395"/>
              <a:gd name="connsiteX3" fmla="*/ 0 w 1636929"/>
              <a:gd name="connsiteY3" fmla="*/ 4575395 h 4575395"/>
              <a:gd name="connsiteX4" fmla="*/ 81460 w 1636929"/>
              <a:gd name="connsiteY4" fmla="*/ 0 h 457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29" h="4575395">
                <a:moveTo>
                  <a:pt x="81460" y="0"/>
                </a:moveTo>
                <a:lnTo>
                  <a:pt x="1636929" y="473930"/>
                </a:lnTo>
                <a:cubicBezTo>
                  <a:pt x="1631121" y="1841085"/>
                  <a:pt x="1358028" y="3021693"/>
                  <a:pt x="1352220" y="4388848"/>
                </a:cubicBezTo>
                <a:lnTo>
                  <a:pt x="0" y="4575395"/>
                </a:lnTo>
                <a:lnTo>
                  <a:pt x="81460" y="0"/>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6ECFC-F903-6202-B1C2-4FDD2110D481}"/>
              </a:ext>
            </a:extLst>
          </p:cNvPr>
          <p:cNvSpPr/>
          <p:nvPr/>
        </p:nvSpPr>
        <p:spPr>
          <a:xfrm rot="549719">
            <a:off x="10731173" y="-119672"/>
            <a:ext cx="2147913" cy="7386776"/>
          </a:xfrm>
          <a:custGeom>
            <a:avLst/>
            <a:gdLst>
              <a:gd name="connsiteX0" fmla="*/ 0 w 2187804"/>
              <a:gd name="connsiteY0" fmla="*/ 0 h 7749172"/>
              <a:gd name="connsiteX1" fmla="*/ 2187804 w 2187804"/>
              <a:gd name="connsiteY1" fmla="*/ 0 h 7749172"/>
              <a:gd name="connsiteX2" fmla="*/ 2187804 w 2187804"/>
              <a:gd name="connsiteY2" fmla="*/ 7749172 h 7749172"/>
              <a:gd name="connsiteX3" fmla="*/ 0 w 2187804"/>
              <a:gd name="connsiteY3" fmla="*/ 7749172 h 7749172"/>
              <a:gd name="connsiteX4" fmla="*/ 0 w 2187804"/>
              <a:gd name="connsiteY4" fmla="*/ 0 h 7749172"/>
              <a:gd name="connsiteX0" fmla="*/ 0 w 2187804"/>
              <a:gd name="connsiteY0" fmla="*/ 0 h 7749172"/>
              <a:gd name="connsiteX1" fmla="*/ 2187804 w 2187804"/>
              <a:gd name="connsiteY1" fmla="*/ 0 h 7749172"/>
              <a:gd name="connsiteX2" fmla="*/ 2187804 w 2187804"/>
              <a:gd name="connsiteY2" fmla="*/ 7749172 h 7749172"/>
              <a:gd name="connsiteX3" fmla="*/ 20647 w 2187804"/>
              <a:gd name="connsiteY3" fmla="*/ 7077559 h 7749172"/>
              <a:gd name="connsiteX4" fmla="*/ 0 w 2187804"/>
              <a:gd name="connsiteY4" fmla="*/ 0 h 7749172"/>
              <a:gd name="connsiteX0" fmla="*/ 0 w 2187804"/>
              <a:gd name="connsiteY0" fmla="*/ 0 h 7077559"/>
              <a:gd name="connsiteX1" fmla="*/ 2187804 w 2187804"/>
              <a:gd name="connsiteY1" fmla="*/ 0 h 7077559"/>
              <a:gd name="connsiteX2" fmla="*/ 1992812 w 2187804"/>
              <a:gd name="connsiteY2" fmla="*/ 6830955 h 7077559"/>
              <a:gd name="connsiteX3" fmla="*/ 20647 w 2187804"/>
              <a:gd name="connsiteY3" fmla="*/ 7077559 h 7077559"/>
              <a:gd name="connsiteX4" fmla="*/ 0 w 2187804"/>
              <a:gd name="connsiteY4" fmla="*/ 0 h 7077559"/>
              <a:gd name="connsiteX0" fmla="*/ 0 w 1992812"/>
              <a:gd name="connsiteY0" fmla="*/ 66356 h 7143915"/>
              <a:gd name="connsiteX1" fmla="*/ 1145367 w 1992812"/>
              <a:gd name="connsiteY1" fmla="*/ 0 h 7143915"/>
              <a:gd name="connsiteX2" fmla="*/ 1992812 w 1992812"/>
              <a:gd name="connsiteY2" fmla="*/ 6897311 h 7143915"/>
              <a:gd name="connsiteX3" fmla="*/ 20647 w 1992812"/>
              <a:gd name="connsiteY3" fmla="*/ 7143915 h 7143915"/>
              <a:gd name="connsiteX4" fmla="*/ 0 w 1992812"/>
              <a:gd name="connsiteY4" fmla="*/ 66356 h 7143915"/>
              <a:gd name="connsiteX0" fmla="*/ 0 w 2303555"/>
              <a:gd name="connsiteY0" fmla="*/ 66356 h 7143915"/>
              <a:gd name="connsiteX1" fmla="*/ 1145367 w 2303555"/>
              <a:gd name="connsiteY1" fmla="*/ 0 h 7143915"/>
              <a:gd name="connsiteX2" fmla="*/ 2303555 w 2303555"/>
              <a:gd name="connsiteY2" fmla="*/ 6788572 h 7143915"/>
              <a:gd name="connsiteX3" fmla="*/ 20647 w 2303555"/>
              <a:gd name="connsiteY3" fmla="*/ 7143915 h 7143915"/>
              <a:gd name="connsiteX4" fmla="*/ 0 w 2303555"/>
              <a:gd name="connsiteY4" fmla="*/ 66356 h 7143915"/>
              <a:gd name="connsiteX0" fmla="*/ 0 w 1667382"/>
              <a:gd name="connsiteY0" fmla="*/ 66356 h 7143915"/>
              <a:gd name="connsiteX1" fmla="*/ 1145367 w 1667382"/>
              <a:gd name="connsiteY1" fmla="*/ 0 h 7143915"/>
              <a:gd name="connsiteX2" fmla="*/ 1667382 w 1667382"/>
              <a:gd name="connsiteY2" fmla="*/ 6836693 h 7143915"/>
              <a:gd name="connsiteX3" fmla="*/ 20647 w 1667382"/>
              <a:gd name="connsiteY3" fmla="*/ 7143915 h 7143915"/>
              <a:gd name="connsiteX4" fmla="*/ 0 w 1667382"/>
              <a:gd name="connsiteY4" fmla="*/ 66356 h 7143915"/>
              <a:gd name="connsiteX0" fmla="*/ 0 w 2033452"/>
              <a:gd name="connsiteY0" fmla="*/ 66356 h 7143915"/>
              <a:gd name="connsiteX1" fmla="*/ 1145367 w 2033452"/>
              <a:gd name="connsiteY1" fmla="*/ 0 h 7143915"/>
              <a:gd name="connsiteX2" fmla="*/ 2033452 w 2033452"/>
              <a:gd name="connsiteY2" fmla="*/ 6765040 h 7143915"/>
              <a:gd name="connsiteX3" fmla="*/ 20647 w 2033452"/>
              <a:gd name="connsiteY3" fmla="*/ 7143915 h 7143915"/>
              <a:gd name="connsiteX4" fmla="*/ 0 w 2033452"/>
              <a:gd name="connsiteY4" fmla="*/ 66356 h 714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52" h="7143915">
                <a:moveTo>
                  <a:pt x="0" y="66356"/>
                </a:moveTo>
                <a:lnTo>
                  <a:pt x="1145367" y="0"/>
                </a:lnTo>
                <a:lnTo>
                  <a:pt x="2033452" y="6765040"/>
                </a:lnTo>
                <a:lnTo>
                  <a:pt x="20647" y="7143915"/>
                </a:lnTo>
                <a:cubicBezTo>
                  <a:pt x="13765" y="4784729"/>
                  <a:pt x="6882" y="2425542"/>
                  <a:pt x="0" y="66356"/>
                </a:cubicBez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23">
            <a:extLst>
              <a:ext uri="{FF2B5EF4-FFF2-40B4-BE49-F238E27FC236}">
                <a16:creationId xmlns:a16="http://schemas.microsoft.com/office/drawing/2014/main" id="{800F3DF3-95B2-600D-CDB8-C7D5657AA6E6}"/>
              </a:ext>
            </a:extLst>
          </p:cNvPr>
          <p:cNvSpPr>
            <a:spLocks noGrp="1"/>
          </p:cNvSpPr>
          <p:nvPr>
            <p:ph type="title" hasCustomPrompt="1"/>
          </p:nvPr>
        </p:nvSpPr>
        <p:spPr>
          <a:xfrm>
            <a:off x="357217" y="382888"/>
            <a:ext cx="9225090" cy="1987246"/>
          </a:xfrm>
        </p:spPr>
        <p:txBody>
          <a:bodyPr anchor="b"/>
          <a:lstStyle/>
          <a:p>
            <a:r>
              <a:rPr lang="en-US"/>
              <a:t>Section header option 2</a:t>
            </a:r>
          </a:p>
        </p:txBody>
      </p:sp>
      <p:sp>
        <p:nvSpPr>
          <p:cNvPr id="26" name="Text Placeholder 25">
            <a:extLst>
              <a:ext uri="{FF2B5EF4-FFF2-40B4-BE49-F238E27FC236}">
                <a16:creationId xmlns:a16="http://schemas.microsoft.com/office/drawing/2014/main" id="{FDDF1BAE-4978-7009-F43D-8EA9DAB05CAE}"/>
              </a:ext>
            </a:extLst>
          </p:cNvPr>
          <p:cNvSpPr>
            <a:spLocks noGrp="1"/>
          </p:cNvSpPr>
          <p:nvPr>
            <p:ph type="body" sz="quarter" idx="10" hasCustomPrompt="1"/>
          </p:nvPr>
        </p:nvSpPr>
        <p:spPr>
          <a:xfrm>
            <a:off x="357217" y="2954337"/>
            <a:ext cx="8428037" cy="949325"/>
          </a:xfrm>
        </p:spPr>
        <p:txBody>
          <a:bodyPr/>
          <a:lstStyle>
            <a:lvl1pPr marL="0" indent="0">
              <a:buNone/>
              <a:defRPr/>
            </a:lvl1pPr>
          </a:lstStyle>
          <a:p>
            <a:pPr lvl="0"/>
            <a:r>
              <a:rPr lang="en-US"/>
              <a:t>With an option for including a subtitle or some additional info</a:t>
            </a:r>
          </a:p>
          <a:p>
            <a:pPr lvl="1"/>
            <a:endParaRPr lang="en-US"/>
          </a:p>
        </p:txBody>
      </p:sp>
      <p:sp>
        <p:nvSpPr>
          <p:cNvPr id="27" name="Triangle 3">
            <a:extLst>
              <a:ext uri="{FF2B5EF4-FFF2-40B4-BE49-F238E27FC236}">
                <a16:creationId xmlns:a16="http://schemas.microsoft.com/office/drawing/2014/main" id="{5AFEF111-2EDD-D6CC-88E9-8F00B3489383}"/>
              </a:ext>
            </a:extLst>
          </p:cNvPr>
          <p:cNvSpPr/>
          <p:nvPr/>
        </p:nvSpPr>
        <p:spPr>
          <a:xfrm rot="546858">
            <a:off x="10950336" y="-161313"/>
            <a:ext cx="1924002" cy="7305639"/>
          </a:xfrm>
          <a:custGeom>
            <a:avLst/>
            <a:gdLst>
              <a:gd name="connsiteX0" fmla="*/ 0 w 4430338"/>
              <a:gd name="connsiteY0" fmla="*/ 0 h 7136113"/>
              <a:gd name="connsiteX1" fmla="*/ 4430338 w 4430338"/>
              <a:gd name="connsiteY1" fmla="*/ 0 h 7136113"/>
              <a:gd name="connsiteX2" fmla="*/ 4430338 w 4430338"/>
              <a:gd name="connsiteY2" fmla="*/ 7136113 h 7136113"/>
              <a:gd name="connsiteX3" fmla="*/ 0 w 4430338"/>
              <a:gd name="connsiteY3" fmla="*/ 7136113 h 7136113"/>
              <a:gd name="connsiteX4" fmla="*/ 0 w 4430338"/>
              <a:gd name="connsiteY4" fmla="*/ 0 h 7136113"/>
              <a:gd name="connsiteX0" fmla="*/ 0 w 4430338"/>
              <a:gd name="connsiteY0" fmla="*/ 91360 h 7227473"/>
              <a:gd name="connsiteX1" fmla="*/ 980932 w 4430338"/>
              <a:gd name="connsiteY1" fmla="*/ 0 h 7227473"/>
              <a:gd name="connsiteX2" fmla="*/ 4430338 w 4430338"/>
              <a:gd name="connsiteY2" fmla="*/ 7227473 h 7227473"/>
              <a:gd name="connsiteX3" fmla="*/ 0 w 4430338"/>
              <a:gd name="connsiteY3" fmla="*/ 7227473 h 7227473"/>
              <a:gd name="connsiteX4" fmla="*/ 0 w 4430338"/>
              <a:gd name="connsiteY4" fmla="*/ 91360 h 7227473"/>
              <a:gd name="connsiteX0" fmla="*/ 0 w 1424813"/>
              <a:gd name="connsiteY0" fmla="*/ 91360 h 7227473"/>
              <a:gd name="connsiteX1" fmla="*/ 980932 w 1424813"/>
              <a:gd name="connsiteY1" fmla="*/ 0 h 7227473"/>
              <a:gd name="connsiteX2" fmla="*/ 1424813 w 1424813"/>
              <a:gd name="connsiteY2" fmla="*/ 7053179 h 7227473"/>
              <a:gd name="connsiteX3" fmla="*/ 0 w 1424813"/>
              <a:gd name="connsiteY3" fmla="*/ 7227473 h 7227473"/>
              <a:gd name="connsiteX4" fmla="*/ 0 w 1424813"/>
              <a:gd name="connsiteY4" fmla="*/ 91360 h 7227473"/>
              <a:gd name="connsiteX0" fmla="*/ 0 w 1905240"/>
              <a:gd name="connsiteY0" fmla="*/ 91360 h 7227473"/>
              <a:gd name="connsiteX1" fmla="*/ 980932 w 1905240"/>
              <a:gd name="connsiteY1" fmla="*/ 0 h 7227473"/>
              <a:gd name="connsiteX2" fmla="*/ 1905240 w 1905240"/>
              <a:gd name="connsiteY2" fmla="*/ 6905767 h 7227473"/>
              <a:gd name="connsiteX3" fmla="*/ 0 w 1905240"/>
              <a:gd name="connsiteY3" fmla="*/ 7227473 h 7227473"/>
              <a:gd name="connsiteX4" fmla="*/ 0 w 1905240"/>
              <a:gd name="connsiteY4" fmla="*/ 91360 h 7227473"/>
              <a:gd name="connsiteX0" fmla="*/ 0 w 1905240"/>
              <a:gd name="connsiteY0" fmla="*/ 169526 h 7305639"/>
              <a:gd name="connsiteX1" fmla="*/ 956670 w 1905240"/>
              <a:gd name="connsiteY1" fmla="*/ 0 h 7305639"/>
              <a:gd name="connsiteX2" fmla="*/ 1905240 w 1905240"/>
              <a:gd name="connsiteY2" fmla="*/ 6983933 h 7305639"/>
              <a:gd name="connsiteX3" fmla="*/ 0 w 1905240"/>
              <a:gd name="connsiteY3" fmla="*/ 7305639 h 7305639"/>
              <a:gd name="connsiteX4" fmla="*/ 0 w 1905240"/>
              <a:gd name="connsiteY4" fmla="*/ 169526 h 7305639"/>
              <a:gd name="connsiteX0" fmla="*/ 0 w 1924002"/>
              <a:gd name="connsiteY0" fmla="*/ 125644 h 7305639"/>
              <a:gd name="connsiteX1" fmla="*/ 975432 w 1924002"/>
              <a:gd name="connsiteY1" fmla="*/ 0 h 7305639"/>
              <a:gd name="connsiteX2" fmla="*/ 1924002 w 1924002"/>
              <a:gd name="connsiteY2" fmla="*/ 6983933 h 7305639"/>
              <a:gd name="connsiteX3" fmla="*/ 18762 w 1924002"/>
              <a:gd name="connsiteY3" fmla="*/ 7305639 h 7305639"/>
              <a:gd name="connsiteX4" fmla="*/ 0 w 1924002"/>
              <a:gd name="connsiteY4" fmla="*/ 125644 h 730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02" h="7305639">
                <a:moveTo>
                  <a:pt x="0" y="125644"/>
                </a:moveTo>
                <a:lnTo>
                  <a:pt x="975432" y="0"/>
                </a:lnTo>
                <a:lnTo>
                  <a:pt x="1924002" y="6983933"/>
                </a:lnTo>
                <a:lnTo>
                  <a:pt x="18762" y="7305639"/>
                </a:lnTo>
                <a:lnTo>
                  <a:pt x="0" y="125644"/>
                </a:lnTo>
                <a:close/>
              </a:path>
            </a:pathLst>
          </a:cu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riangle 4">
            <a:extLst>
              <a:ext uri="{FF2B5EF4-FFF2-40B4-BE49-F238E27FC236}">
                <a16:creationId xmlns:a16="http://schemas.microsoft.com/office/drawing/2014/main" id="{A366BD45-9420-B2B7-E4D5-349477FC2C5F}"/>
              </a:ext>
            </a:extLst>
          </p:cNvPr>
          <p:cNvSpPr/>
          <p:nvPr/>
        </p:nvSpPr>
        <p:spPr>
          <a:xfrm rot="9683314">
            <a:off x="10053443" y="-363923"/>
            <a:ext cx="1479976" cy="5444966"/>
          </a:xfrm>
          <a:custGeom>
            <a:avLst/>
            <a:gdLst>
              <a:gd name="connsiteX0" fmla="*/ 0 w 2488250"/>
              <a:gd name="connsiteY0" fmla="*/ 2772889 h 2772889"/>
              <a:gd name="connsiteX1" fmla="*/ 1244125 w 2488250"/>
              <a:gd name="connsiteY1" fmla="*/ 0 h 2772889"/>
              <a:gd name="connsiteX2" fmla="*/ 2488250 w 2488250"/>
              <a:gd name="connsiteY2" fmla="*/ 2772889 h 2772889"/>
              <a:gd name="connsiteX3" fmla="*/ 0 w 2488250"/>
              <a:gd name="connsiteY3" fmla="*/ 2772889 h 2772889"/>
              <a:gd name="connsiteX0" fmla="*/ 0 w 2770190"/>
              <a:gd name="connsiteY0" fmla="*/ 2780509 h 2780509"/>
              <a:gd name="connsiteX1" fmla="*/ 1526065 w 2770190"/>
              <a:gd name="connsiteY1" fmla="*/ 0 h 2780509"/>
              <a:gd name="connsiteX2" fmla="*/ 2770190 w 2770190"/>
              <a:gd name="connsiteY2" fmla="*/ 2772889 h 2780509"/>
              <a:gd name="connsiteX3" fmla="*/ 0 w 2770190"/>
              <a:gd name="connsiteY3" fmla="*/ 2780509 h 2780509"/>
              <a:gd name="connsiteX0" fmla="*/ 0 w 2747668"/>
              <a:gd name="connsiteY0" fmla="*/ 2794022 h 2794022"/>
              <a:gd name="connsiteX1" fmla="*/ 1503543 w 2747668"/>
              <a:gd name="connsiteY1" fmla="*/ 0 h 2794022"/>
              <a:gd name="connsiteX2" fmla="*/ 2747668 w 2747668"/>
              <a:gd name="connsiteY2" fmla="*/ 2772889 h 2794022"/>
              <a:gd name="connsiteX3" fmla="*/ 0 w 2747668"/>
              <a:gd name="connsiteY3" fmla="*/ 2794022 h 2794022"/>
              <a:gd name="connsiteX0" fmla="*/ 0 w 2773794"/>
              <a:gd name="connsiteY0" fmla="*/ 2794022 h 2794022"/>
              <a:gd name="connsiteX1" fmla="*/ 1529669 w 2773794"/>
              <a:gd name="connsiteY1" fmla="*/ 0 h 2794022"/>
              <a:gd name="connsiteX2" fmla="*/ 2773794 w 2773794"/>
              <a:gd name="connsiteY2" fmla="*/ 2772889 h 2794022"/>
              <a:gd name="connsiteX3" fmla="*/ 0 w 2773794"/>
              <a:gd name="connsiteY3" fmla="*/ 2794022 h 2794022"/>
              <a:gd name="connsiteX0" fmla="*/ 0 w 1529669"/>
              <a:gd name="connsiteY0" fmla="*/ 2794022 h 2799015"/>
              <a:gd name="connsiteX1" fmla="*/ 1529669 w 1529669"/>
              <a:gd name="connsiteY1" fmla="*/ 0 h 2799015"/>
              <a:gd name="connsiteX2" fmla="*/ 1529557 w 1529669"/>
              <a:gd name="connsiteY2" fmla="*/ 2799015 h 2799015"/>
              <a:gd name="connsiteX3" fmla="*/ 0 w 1529669"/>
              <a:gd name="connsiteY3" fmla="*/ 2794022 h 2799015"/>
              <a:gd name="connsiteX0" fmla="*/ 0 w 1001160"/>
              <a:gd name="connsiteY0" fmla="*/ 1994975 h 2799015"/>
              <a:gd name="connsiteX1" fmla="*/ 1001160 w 1001160"/>
              <a:gd name="connsiteY1" fmla="*/ 0 h 2799015"/>
              <a:gd name="connsiteX2" fmla="*/ 1001048 w 1001160"/>
              <a:gd name="connsiteY2" fmla="*/ 2799015 h 2799015"/>
              <a:gd name="connsiteX3" fmla="*/ 0 w 1001160"/>
              <a:gd name="connsiteY3" fmla="*/ 1994975 h 2799015"/>
              <a:gd name="connsiteX0" fmla="*/ 0 w 1001160"/>
              <a:gd name="connsiteY0" fmla="*/ 1994975 h 2173617"/>
              <a:gd name="connsiteX1" fmla="*/ 1001160 w 1001160"/>
              <a:gd name="connsiteY1" fmla="*/ 0 h 2173617"/>
              <a:gd name="connsiteX2" fmla="*/ 922809 w 1001160"/>
              <a:gd name="connsiteY2" fmla="*/ 2173617 h 2173617"/>
              <a:gd name="connsiteX3" fmla="*/ 0 w 1001160"/>
              <a:gd name="connsiteY3" fmla="*/ 1994975 h 2173617"/>
            </a:gdLst>
            <a:ahLst/>
            <a:cxnLst>
              <a:cxn ang="0">
                <a:pos x="connsiteX0" y="connsiteY0"/>
              </a:cxn>
              <a:cxn ang="0">
                <a:pos x="connsiteX1" y="connsiteY1"/>
              </a:cxn>
              <a:cxn ang="0">
                <a:pos x="connsiteX2" y="connsiteY2"/>
              </a:cxn>
              <a:cxn ang="0">
                <a:pos x="connsiteX3" y="connsiteY3"/>
              </a:cxn>
            </a:cxnLst>
            <a:rect l="l" t="t" r="r" b="b"/>
            <a:pathLst>
              <a:path w="1001160" h="2173617">
                <a:moveTo>
                  <a:pt x="0" y="1994975"/>
                </a:moveTo>
                <a:cubicBezTo>
                  <a:pt x="509890" y="1063634"/>
                  <a:pt x="491270" y="931341"/>
                  <a:pt x="1001160" y="0"/>
                </a:cubicBezTo>
                <a:cubicBezTo>
                  <a:pt x="1001123" y="933005"/>
                  <a:pt x="922846" y="1240612"/>
                  <a:pt x="922809" y="2173617"/>
                </a:cubicBezTo>
                <a:lnTo>
                  <a:pt x="0" y="1994975"/>
                </a:lnTo>
                <a:close/>
              </a:path>
            </a:pathLst>
          </a:custGeom>
          <a:solidFill>
            <a:srgbClr val="547D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795FF"/>
              </a:solidFill>
            </a:endParaRPr>
          </a:p>
        </p:txBody>
      </p:sp>
      <p:sp>
        <p:nvSpPr>
          <p:cNvPr id="3" name="Rectangle 6">
            <a:extLst>
              <a:ext uri="{FF2B5EF4-FFF2-40B4-BE49-F238E27FC236}">
                <a16:creationId xmlns:a16="http://schemas.microsoft.com/office/drawing/2014/main" id="{DF9E8056-DAA8-0907-CE23-DA3D739F0876}"/>
              </a:ext>
            </a:extLst>
          </p:cNvPr>
          <p:cNvSpPr/>
          <p:nvPr/>
        </p:nvSpPr>
        <p:spPr>
          <a:xfrm rot="20435919">
            <a:off x="10220180" y="-475689"/>
            <a:ext cx="1762168" cy="4575395"/>
          </a:xfrm>
          <a:custGeom>
            <a:avLst/>
            <a:gdLst>
              <a:gd name="connsiteX0" fmla="*/ 0 w 1619506"/>
              <a:gd name="connsiteY0" fmla="*/ 0 h 6985012"/>
              <a:gd name="connsiteX1" fmla="*/ 1619506 w 1619506"/>
              <a:gd name="connsiteY1" fmla="*/ 0 h 6985012"/>
              <a:gd name="connsiteX2" fmla="*/ 1619506 w 1619506"/>
              <a:gd name="connsiteY2" fmla="*/ 6985012 h 6985012"/>
              <a:gd name="connsiteX3" fmla="*/ 0 w 1619506"/>
              <a:gd name="connsiteY3" fmla="*/ 6985012 h 6985012"/>
              <a:gd name="connsiteX4" fmla="*/ 0 w 1619506"/>
              <a:gd name="connsiteY4" fmla="*/ 0 h 6985012"/>
              <a:gd name="connsiteX0" fmla="*/ 0 w 1636929"/>
              <a:gd name="connsiteY0" fmla="*/ 0 h 6985012"/>
              <a:gd name="connsiteX1" fmla="*/ 1636929 w 1636929"/>
              <a:gd name="connsiteY1" fmla="*/ 2883547 h 6985012"/>
              <a:gd name="connsiteX2" fmla="*/ 1619506 w 1636929"/>
              <a:gd name="connsiteY2" fmla="*/ 6985012 h 6985012"/>
              <a:gd name="connsiteX3" fmla="*/ 0 w 1636929"/>
              <a:gd name="connsiteY3" fmla="*/ 6985012 h 6985012"/>
              <a:gd name="connsiteX4" fmla="*/ 0 w 1636929"/>
              <a:gd name="connsiteY4" fmla="*/ 0 h 6985012"/>
              <a:gd name="connsiteX0" fmla="*/ 81460 w 1636929"/>
              <a:gd name="connsiteY0" fmla="*/ 0 h 4575395"/>
              <a:gd name="connsiteX1" fmla="*/ 1636929 w 1636929"/>
              <a:gd name="connsiteY1" fmla="*/ 473930 h 4575395"/>
              <a:gd name="connsiteX2" fmla="*/ 1619506 w 1636929"/>
              <a:gd name="connsiteY2" fmla="*/ 4575395 h 4575395"/>
              <a:gd name="connsiteX3" fmla="*/ 0 w 1636929"/>
              <a:gd name="connsiteY3" fmla="*/ 4575395 h 4575395"/>
              <a:gd name="connsiteX4" fmla="*/ 81460 w 1636929"/>
              <a:gd name="connsiteY4" fmla="*/ 0 h 4575395"/>
              <a:gd name="connsiteX0" fmla="*/ 81460 w 1636929"/>
              <a:gd name="connsiteY0" fmla="*/ 0 h 4575395"/>
              <a:gd name="connsiteX1" fmla="*/ 1636929 w 1636929"/>
              <a:gd name="connsiteY1" fmla="*/ 473930 h 4575395"/>
              <a:gd name="connsiteX2" fmla="*/ 1352220 w 1636929"/>
              <a:gd name="connsiteY2" fmla="*/ 4388848 h 4575395"/>
              <a:gd name="connsiteX3" fmla="*/ 0 w 1636929"/>
              <a:gd name="connsiteY3" fmla="*/ 4575395 h 4575395"/>
              <a:gd name="connsiteX4" fmla="*/ 81460 w 1636929"/>
              <a:gd name="connsiteY4" fmla="*/ 0 h 457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29" h="4575395">
                <a:moveTo>
                  <a:pt x="81460" y="0"/>
                </a:moveTo>
                <a:lnTo>
                  <a:pt x="1636929" y="473930"/>
                </a:lnTo>
                <a:cubicBezTo>
                  <a:pt x="1631121" y="1841085"/>
                  <a:pt x="1358028" y="3021693"/>
                  <a:pt x="1352220" y="4388848"/>
                </a:cubicBezTo>
                <a:lnTo>
                  <a:pt x="0" y="4575395"/>
                </a:lnTo>
                <a:lnTo>
                  <a:pt x="81460" y="0"/>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7">
            <a:extLst>
              <a:ext uri="{FF2B5EF4-FFF2-40B4-BE49-F238E27FC236}">
                <a16:creationId xmlns:a16="http://schemas.microsoft.com/office/drawing/2014/main" id="{0A78613A-2807-D06E-E434-01C11360EAB9}"/>
              </a:ext>
            </a:extLst>
          </p:cNvPr>
          <p:cNvSpPr/>
          <p:nvPr/>
        </p:nvSpPr>
        <p:spPr>
          <a:xfrm rot="549719">
            <a:off x="10731173" y="-119672"/>
            <a:ext cx="2147913" cy="7386776"/>
          </a:xfrm>
          <a:custGeom>
            <a:avLst/>
            <a:gdLst>
              <a:gd name="connsiteX0" fmla="*/ 0 w 2187804"/>
              <a:gd name="connsiteY0" fmla="*/ 0 h 7749172"/>
              <a:gd name="connsiteX1" fmla="*/ 2187804 w 2187804"/>
              <a:gd name="connsiteY1" fmla="*/ 0 h 7749172"/>
              <a:gd name="connsiteX2" fmla="*/ 2187804 w 2187804"/>
              <a:gd name="connsiteY2" fmla="*/ 7749172 h 7749172"/>
              <a:gd name="connsiteX3" fmla="*/ 0 w 2187804"/>
              <a:gd name="connsiteY3" fmla="*/ 7749172 h 7749172"/>
              <a:gd name="connsiteX4" fmla="*/ 0 w 2187804"/>
              <a:gd name="connsiteY4" fmla="*/ 0 h 7749172"/>
              <a:gd name="connsiteX0" fmla="*/ 0 w 2187804"/>
              <a:gd name="connsiteY0" fmla="*/ 0 h 7749172"/>
              <a:gd name="connsiteX1" fmla="*/ 2187804 w 2187804"/>
              <a:gd name="connsiteY1" fmla="*/ 0 h 7749172"/>
              <a:gd name="connsiteX2" fmla="*/ 2187804 w 2187804"/>
              <a:gd name="connsiteY2" fmla="*/ 7749172 h 7749172"/>
              <a:gd name="connsiteX3" fmla="*/ 20647 w 2187804"/>
              <a:gd name="connsiteY3" fmla="*/ 7077559 h 7749172"/>
              <a:gd name="connsiteX4" fmla="*/ 0 w 2187804"/>
              <a:gd name="connsiteY4" fmla="*/ 0 h 7749172"/>
              <a:gd name="connsiteX0" fmla="*/ 0 w 2187804"/>
              <a:gd name="connsiteY0" fmla="*/ 0 h 7077559"/>
              <a:gd name="connsiteX1" fmla="*/ 2187804 w 2187804"/>
              <a:gd name="connsiteY1" fmla="*/ 0 h 7077559"/>
              <a:gd name="connsiteX2" fmla="*/ 1992812 w 2187804"/>
              <a:gd name="connsiteY2" fmla="*/ 6830955 h 7077559"/>
              <a:gd name="connsiteX3" fmla="*/ 20647 w 2187804"/>
              <a:gd name="connsiteY3" fmla="*/ 7077559 h 7077559"/>
              <a:gd name="connsiteX4" fmla="*/ 0 w 2187804"/>
              <a:gd name="connsiteY4" fmla="*/ 0 h 7077559"/>
              <a:gd name="connsiteX0" fmla="*/ 0 w 1992812"/>
              <a:gd name="connsiteY0" fmla="*/ 66356 h 7143915"/>
              <a:gd name="connsiteX1" fmla="*/ 1145367 w 1992812"/>
              <a:gd name="connsiteY1" fmla="*/ 0 h 7143915"/>
              <a:gd name="connsiteX2" fmla="*/ 1992812 w 1992812"/>
              <a:gd name="connsiteY2" fmla="*/ 6897311 h 7143915"/>
              <a:gd name="connsiteX3" fmla="*/ 20647 w 1992812"/>
              <a:gd name="connsiteY3" fmla="*/ 7143915 h 7143915"/>
              <a:gd name="connsiteX4" fmla="*/ 0 w 1992812"/>
              <a:gd name="connsiteY4" fmla="*/ 66356 h 7143915"/>
              <a:gd name="connsiteX0" fmla="*/ 0 w 2303555"/>
              <a:gd name="connsiteY0" fmla="*/ 66356 h 7143915"/>
              <a:gd name="connsiteX1" fmla="*/ 1145367 w 2303555"/>
              <a:gd name="connsiteY1" fmla="*/ 0 h 7143915"/>
              <a:gd name="connsiteX2" fmla="*/ 2303555 w 2303555"/>
              <a:gd name="connsiteY2" fmla="*/ 6788572 h 7143915"/>
              <a:gd name="connsiteX3" fmla="*/ 20647 w 2303555"/>
              <a:gd name="connsiteY3" fmla="*/ 7143915 h 7143915"/>
              <a:gd name="connsiteX4" fmla="*/ 0 w 2303555"/>
              <a:gd name="connsiteY4" fmla="*/ 66356 h 7143915"/>
              <a:gd name="connsiteX0" fmla="*/ 0 w 1667382"/>
              <a:gd name="connsiteY0" fmla="*/ 66356 h 7143915"/>
              <a:gd name="connsiteX1" fmla="*/ 1145367 w 1667382"/>
              <a:gd name="connsiteY1" fmla="*/ 0 h 7143915"/>
              <a:gd name="connsiteX2" fmla="*/ 1667382 w 1667382"/>
              <a:gd name="connsiteY2" fmla="*/ 6836693 h 7143915"/>
              <a:gd name="connsiteX3" fmla="*/ 20647 w 1667382"/>
              <a:gd name="connsiteY3" fmla="*/ 7143915 h 7143915"/>
              <a:gd name="connsiteX4" fmla="*/ 0 w 1667382"/>
              <a:gd name="connsiteY4" fmla="*/ 66356 h 7143915"/>
              <a:gd name="connsiteX0" fmla="*/ 0 w 2033452"/>
              <a:gd name="connsiteY0" fmla="*/ 66356 h 7143915"/>
              <a:gd name="connsiteX1" fmla="*/ 1145367 w 2033452"/>
              <a:gd name="connsiteY1" fmla="*/ 0 h 7143915"/>
              <a:gd name="connsiteX2" fmla="*/ 2033452 w 2033452"/>
              <a:gd name="connsiteY2" fmla="*/ 6765040 h 7143915"/>
              <a:gd name="connsiteX3" fmla="*/ 20647 w 2033452"/>
              <a:gd name="connsiteY3" fmla="*/ 7143915 h 7143915"/>
              <a:gd name="connsiteX4" fmla="*/ 0 w 2033452"/>
              <a:gd name="connsiteY4" fmla="*/ 66356 h 714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52" h="7143915">
                <a:moveTo>
                  <a:pt x="0" y="66356"/>
                </a:moveTo>
                <a:lnTo>
                  <a:pt x="1145367" y="0"/>
                </a:lnTo>
                <a:lnTo>
                  <a:pt x="2033452" y="6765040"/>
                </a:lnTo>
                <a:lnTo>
                  <a:pt x="20647" y="7143915"/>
                </a:lnTo>
                <a:cubicBezTo>
                  <a:pt x="13765" y="4784729"/>
                  <a:pt x="6882" y="2425542"/>
                  <a:pt x="0" y="66356"/>
                </a:cubicBez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3">
            <a:extLst>
              <a:ext uri="{FF2B5EF4-FFF2-40B4-BE49-F238E27FC236}">
                <a16:creationId xmlns:a16="http://schemas.microsoft.com/office/drawing/2014/main" id="{F5175931-0288-1C72-8962-2A82813869C7}"/>
              </a:ext>
            </a:extLst>
          </p:cNvPr>
          <p:cNvSpPr/>
          <p:nvPr/>
        </p:nvSpPr>
        <p:spPr>
          <a:xfrm rot="546858">
            <a:off x="10950336" y="-161313"/>
            <a:ext cx="1924002" cy="7305639"/>
          </a:xfrm>
          <a:custGeom>
            <a:avLst/>
            <a:gdLst>
              <a:gd name="connsiteX0" fmla="*/ 0 w 4430338"/>
              <a:gd name="connsiteY0" fmla="*/ 0 h 7136113"/>
              <a:gd name="connsiteX1" fmla="*/ 4430338 w 4430338"/>
              <a:gd name="connsiteY1" fmla="*/ 0 h 7136113"/>
              <a:gd name="connsiteX2" fmla="*/ 4430338 w 4430338"/>
              <a:gd name="connsiteY2" fmla="*/ 7136113 h 7136113"/>
              <a:gd name="connsiteX3" fmla="*/ 0 w 4430338"/>
              <a:gd name="connsiteY3" fmla="*/ 7136113 h 7136113"/>
              <a:gd name="connsiteX4" fmla="*/ 0 w 4430338"/>
              <a:gd name="connsiteY4" fmla="*/ 0 h 7136113"/>
              <a:gd name="connsiteX0" fmla="*/ 0 w 4430338"/>
              <a:gd name="connsiteY0" fmla="*/ 91360 h 7227473"/>
              <a:gd name="connsiteX1" fmla="*/ 980932 w 4430338"/>
              <a:gd name="connsiteY1" fmla="*/ 0 h 7227473"/>
              <a:gd name="connsiteX2" fmla="*/ 4430338 w 4430338"/>
              <a:gd name="connsiteY2" fmla="*/ 7227473 h 7227473"/>
              <a:gd name="connsiteX3" fmla="*/ 0 w 4430338"/>
              <a:gd name="connsiteY3" fmla="*/ 7227473 h 7227473"/>
              <a:gd name="connsiteX4" fmla="*/ 0 w 4430338"/>
              <a:gd name="connsiteY4" fmla="*/ 91360 h 7227473"/>
              <a:gd name="connsiteX0" fmla="*/ 0 w 1424813"/>
              <a:gd name="connsiteY0" fmla="*/ 91360 h 7227473"/>
              <a:gd name="connsiteX1" fmla="*/ 980932 w 1424813"/>
              <a:gd name="connsiteY1" fmla="*/ 0 h 7227473"/>
              <a:gd name="connsiteX2" fmla="*/ 1424813 w 1424813"/>
              <a:gd name="connsiteY2" fmla="*/ 7053179 h 7227473"/>
              <a:gd name="connsiteX3" fmla="*/ 0 w 1424813"/>
              <a:gd name="connsiteY3" fmla="*/ 7227473 h 7227473"/>
              <a:gd name="connsiteX4" fmla="*/ 0 w 1424813"/>
              <a:gd name="connsiteY4" fmla="*/ 91360 h 7227473"/>
              <a:gd name="connsiteX0" fmla="*/ 0 w 1905240"/>
              <a:gd name="connsiteY0" fmla="*/ 91360 h 7227473"/>
              <a:gd name="connsiteX1" fmla="*/ 980932 w 1905240"/>
              <a:gd name="connsiteY1" fmla="*/ 0 h 7227473"/>
              <a:gd name="connsiteX2" fmla="*/ 1905240 w 1905240"/>
              <a:gd name="connsiteY2" fmla="*/ 6905767 h 7227473"/>
              <a:gd name="connsiteX3" fmla="*/ 0 w 1905240"/>
              <a:gd name="connsiteY3" fmla="*/ 7227473 h 7227473"/>
              <a:gd name="connsiteX4" fmla="*/ 0 w 1905240"/>
              <a:gd name="connsiteY4" fmla="*/ 91360 h 7227473"/>
              <a:gd name="connsiteX0" fmla="*/ 0 w 1905240"/>
              <a:gd name="connsiteY0" fmla="*/ 169526 h 7305639"/>
              <a:gd name="connsiteX1" fmla="*/ 956670 w 1905240"/>
              <a:gd name="connsiteY1" fmla="*/ 0 h 7305639"/>
              <a:gd name="connsiteX2" fmla="*/ 1905240 w 1905240"/>
              <a:gd name="connsiteY2" fmla="*/ 6983933 h 7305639"/>
              <a:gd name="connsiteX3" fmla="*/ 0 w 1905240"/>
              <a:gd name="connsiteY3" fmla="*/ 7305639 h 7305639"/>
              <a:gd name="connsiteX4" fmla="*/ 0 w 1905240"/>
              <a:gd name="connsiteY4" fmla="*/ 169526 h 7305639"/>
              <a:gd name="connsiteX0" fmla="*/ 0 w 1924002"/>
              <a:gd name="connsiteY0" fmla="*/ 125644 h 7305639"/>
              <a:gd name="connsiteX1" fmla="*/ 975432 w 1924002"/>
              <a:gd name="connsiteY1" fmla="*/ 0 h 7305639"/>
              <a:gd name="connsiteX2" fmla="*/ 1924002 w 1924002"/>
              <a:gd name="connsiteY2" fmla="*/ 6983933 h 7305639"/>
              <a:gd name="connsiteX3" fmla="*/ 18762 w 1924002"/>
              <a:gd name="connsiteY3" fmla="*/ 7305639 h 7305639"/>
              <a:gd name="connsiteX4" fmla="*/ 0 w 1924002"/>
              <a:gd name="connsiteY4" fmla="*/ 125644 h 730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02" h="7305639">
                <a:moveTo>
                  <a:pt x="0" y="125644"/>
                </a:moveTo>
                <a:lnTo>
                  <a:pt x="975432" y="0"/>
                </a:lnTo>
                <a:lnTo>
                  <a:pt x="1924002" y="6983933"/>
                </a:lnTo>
                <a:lnTo>
                  <a:pt x="18762" y="7305639"/>
                </a:lnTo>
                <a:lnTo>
                  <a:pt x="0" y="125644"/>
                </a:lnTo>
                <a:close/>
              </a:path>
            </a:pathLst>
          </a:cu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6CDE0DF5-8D05-237A-C45D-8CD2AD327F04}"/>
              </a:ext>
            </a:extLst>
          </p:cNvPr>
          <p:cNvSpPr/>
          <p:nvPr userDrawn="1"/>
        </p:nvSpPr>
        <p:spPr>
          <a:xfrm rot="9683314">
            <a:off x="10053443" y="-363923"/>
            <a:ext cx="1479976" cy="5444966"/>
          </a:xfrm>
          <a:custGeom>
            <a:avLst/>
            <a:gdLst>
              <a:gd name="connsiteX0" fmla="*/ 0 w 2488250"/>
              <a:gd name="connsiteY0" fmla="*/ 2772889 h 2772889"/>
              <a:gd name="connsiteX1" fmla="*/ 1244125 w 2488250"/>
              <a:gd name="connsiteY1" fmla="*/ 0 h 2772889"/>
              <a:gd name="connsiteX2" fmla="*/ 2488250 w 2488250"/>
              <a:gd name="connsiteY2" fmla="*/ 2772889 h 2772889"/>
              <a:gd name="connsiteX3" fmla="*/ 0 w 2488250"/>
              <a:gd name="connsiteY3" fmla="*/ 2772889 h 2772889"/>
              <a:gd name="connsiteX0" fmla="*/ 0 w 2770190"/>
              <a:gd name="connsiteY0" fmla="*/ 2780509 h 2780509"/>
              <a:gd name="connsiteX1" fmla="*/ 1526065 w 2770190"/>
              <a:gd name="connsiteY1" fmla="*/ 0 h 2780509"/>
              <a:gd name="connsiteX2" fmla="*/ 2770190 w 2770190"/>
              <a:gd name="connsiteY2" fmla="*/ 2772889 h 2780509"/>
              <a:gd name="connsiteX3" fmla="*/ 0 w 2770190"/>
              <a:gd name="connsiteY3" fmla="*/ 2780509 h 2780509"/>
              <a:gd name="connsiteX0" fmla="*/ 0 w 2747668"/>
              <a:gd name="connsiteY0" fmla="*/ 2794022 h 2794022"/>
              <a:gd name="connsiteX1" fmla="*/ 1503543 w 2747668"/>
              <a:gd name="connsiteY1" fmla="*/ 0 h 2794022"/>
              <a:gd name="connsiteX2" fmla="*/ 2747668 w 2747668"/>
              <a:gd name="connsiteY2" fmla="*/ 2772889 h 2794022"/>
              <a:gd name="connsiteX3" fmla="*/ 0 w 2747668"/>
              <a:gd name="connsiteY3" fmla="*/ 2794022 h 2794022"/>
              <a:gd name="connsiteX0" fmla="*/ 0 w 2773794"/>
              <a:gd name="connsiteY0" fmla="*/ 2794022 h 2794022"/>
              <a:gd name="connsiteX1" fmla="*/ 1529669 w 2773794"/>
              <a:gd name="connsiteY1" fmla="*/ 0 h 2794022"/>
              <a:gd name="connsiteX2" fmla="*/ 2773794 w 2773794"/>
              <a:gd name="connsiteY2" fmla="*/ 2772889 h 2794022"/>
              <a:gd name="connsiteX3" fmla="*/ 0 w 2773794"/>
              <a:gd name="connsiteY3" fmla="*/ 2794022 h 2794022"/>
              <a:gd name="connsiteX0" fmla="*/ 0 w 1529669"/>
              <a:gd name="connsiteY0" fmla="*/ 2794022 h 2799015"/>
              <a:gd name="connsiteX1" fmla="*/ 1529669 w 1529669"/>
              <a:gd name="connsiteY1" fmla="*/ 0 h 2799015"/>
              <a:gd name="connsiteX2" fmla="*/ 1529557 w 1529669"/>
              <a:gd name="connsiteY2" fmla="*/ 2799015 h 2799015"/>
              <a:gd name="connsiteX3" fmla="*/ 0 w 1529669"/>
              <a:gd name="connsiteY3" fmla="*/ 2794022 h 2799015"/>
              <a:gd name="connsiteX0" fmla="*/ 0 w 1001160"/>
              <a:gd name="connsiteY0" fmla="*/ 1994975 h 2799015"/>
              <a:gd name="connsiteX1" fmla="*/ 1001160 w 1001160"/>
              <a:gd name="connsiteY1" fmla="*/ 0 h 2799015"/>
              <a:gd name="connsiteX2" fmla="*/ 1001048 w 1001160"/>
              <a:gd name="connsiteY2" fmla="*/ 2799015 h 2799015"/>
              <a:gd name="connsiteX3" fmla="*/ 0 w 1001160"/>
              <a:gd name="connsiteY3" fmla="*/ 1994975 h 2799015"/>
              <a:gd name="connsiteX0" fmla="*/ 0 w 1001160"/>
              <a:gd name="connsiteY0" fmla="*/ 1994975 h 2173617"/>
              <a:gd name="connsiteX1" fmla="*/ 1001160 w 1001160"/>
              <a:gd name="connsiteY1" fmla="*/ 0 h 2173617"/>
              <a:gd name="connsiteX2" fmla="*/ 922809 w 1001160"/>
              <a:gd name="connsiteY2" fmla="*/ 2173617 h 2173617"/>
              <a:gd name="connsiteX3" fmla="*/ 0 w 1001160"/>
              <a:gd name="connsiteY3" fmla="*/ 1994975 h 2173617"/>
            </a:gdLst>
            <a:ahLst/>
            <a:cxnLst>
              <a:cxn ang="0">
                <a:pos x="connsiteX0" y="connsiteY0"/>
              </a:cxn>
              <a:cxn ang="0">
                <a:pos x="connsiteX1" y="connsiteY1"/>
              </a:cxn>
              <a:cxn ang="0">
                <a:pos x="connsiteX2" y="connsiteY2"/>
              </a:cxn>
              <a:cxn ang="0">
                <a:pos x="connsiteX3" y="connsiteY3"/>
              </a:cxn>
            </a:cxnLst>
            <a:rect l="l" t="t" r="r" b="b"/>
            <a:pathLst>
              <a:path w="1001160" h="2173617">
                <a:moveTo>
                  <a:pt x="0" y="1994975"/>
                </a:moveTo>
                <a:cubicBezTo>
                  <a:pt x="509890" y="1063634"/>
                  <a:pt x="491270" y="931341"/>
                  <a:pt x="1001160" y="0"/>
                </a:cubicBezTo>
                <a:cubicBezTo>
                  <a:pt x="1001123" y="933005"/>
                  <a:pt x="922846" y="1240612"/>
                  <a:pt x="922809" y="2173617"/>
                </a:cubicBezTo>
                <a:lnTo>
                  <a:pt x="0" y="1994975"/>
                </a:lnTo>
                <a:close/>
              </a:path>
            </a:pathLst>
          </a:custGeom>
          <a:solidFill>
            <a:srgbClr val="547D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795FF"/>
              </a:solidFill>
            </a:endParaRPr>
          </a:p>
        </p:txBody>
      </p:sp>
      <p:sp>
        <p:nvSpPr>
          <p:cNvPr id="10" name="Rectangle 6">
            <a:extLst>
              <a:ext uri="{FF2B5EF4-FFF2-40B4-BE49-F238E27FC236}">
                <a16:creationId xmlns:a16="http://schemas.microsoft.com/office/drawing/2014/main" id="{CC516799-2ED5-4C48-FA8A-166E2EBCF347}"/>
              </a:ext>
            </a:extLst>
          </p:cNvPr>
          <p:cNvSpPr/>
          <p:nvPr userDrawn="1"/>
        </p:nvSpPr>
        <p:spPr>
          <a:xfrm rot="20435919">
            <a:off x="10220180" y="-475689"/>
            <a:ext cx="1762168" cy="4575395"/>
          </a:xfrm>
          <a:custGeom>
            <a:avLst/>
            <a:gdLst>
              <a:gd name="connsiteX0" fmla="*/ 0 w 1619506"/>
              <a:gd name="connsiteY0" fmla="*/ 0 h 6985012"/>
              <a:gd name="connsiteX1" fmla="*/ 1619506 w 1619506"/>
              <a:gd name="connsiteY1" fmla="*/ 0 h 6985012"/>
              <a:gd name="connsiteX2" fmla="*/ 1619506 w 1619506"/>
              <a:gd name="connsiteY2" fmla="*/ 6985012 h 6985012"/>
              <a:gd name="connsiteX3" fmla="*/ 0 w 1619506"/>
              <a:gd name="connsiteY3" fmla="*/ 6985012 h 6985012"/>
              <a:gd name="connsiteX4" fmla="*/ 0 w 1619506"/>
              <a:gd name="connsiteY4" fmla="*/ 0 h 6985012"/>
              <a:gd name="connsiteX0" fmla="*/ 0 w 1636929"/>
              <a:gd name="connsiteY0" fmla="*/ 0 h 6985012"/>
              <a:gd name="connsiteX1" fmla="*/ 1636929 w 1636929"/>
              <a:gd name="connsiteY1" fmla="*/ 2883547 h 6985012"/>
              <a:gd name="connsiteX2" fmla="*/ 1619506 w 1636929"/>
              <a:gd name="connsiteY2" fmla="*/ 6985012 h 6985012"/>
              <a:gd name="connsiteX3" fmla="*/ 0 w 1636929"/>
              <a:gd name="connsiteY3" fmla="*/ 6985012 h 6985012"/>
              <a:gd name="connsiteX4" fmla="*/ 0 w 1636929"/>
              <a:gd name="connsiteY4" fmla="*/ 0 h 6985012"/>
              <a:gd name="connsiteX0" fmla="*/ 81460 w 1636929"/>
              <a:gd name="connsiteY0" fmla="*/ 0 h 4575395"/>
              <a:gd name="connsiteX1" fmla="*/ 1636929 w 1636929"/>
              <a:gd name="connsiteY1" fmla="*/ 473930 h 4575395"/>
              <a:gd name="connsiteX2" fmla="*/ 1619506 w 1636929"/>
              <a:gd name="connsiteY2" fmla="*/ 4575395 h 4575395"/>
              <a:gd name="connsiteX3" fmla="*/ 0 w 1636929"/>
              <a:gd name="connsiteY3" fmla="*/ 4575395 h 4575395"/>
              <a:gd name="connsiteX4" fmla="*/ 81460 w 1636929"/>
              <a:gd name="connsiteY4" fmla="*/ 0 h 4575395"/>
              <a:gd name="connsiteX0" fmla="*/ 81460 w 1636929"/>
              <a:gd name="connsiteY0" fmla="*/ 0 h 4575395"/>
              <a:gd name="connsiteX1" fmla="*/ 1636929 w 1636929"/>
              <a:gd name="connsiteY1" fmla="*/ 473930 h 4575395"/>
              <a:gd name="connsiteX2" fmla="*/ 1352220 w 1636929"/>
              <a:gd name="connsiteY2" fmla="*/ 4388848 h 4575395"/>
              <a:gd name="connsiteX3" fmla="*/ 0 w 1636929"/>
              <a:gd name="connsiteY3" fmla="*/ 4575395 h 4575395"/>
              <a:gd name="connsiteX4" fmla="*/ 81460 w 1636929"/>
              <a:gd name="connsiteY4" fmla="*/ 0 h 457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29" h="4575395">
                <a:moveTo>
                  <a:pt x="81460" y="0"/>
                </a:moveTo>
                <a:lnTo>
                  <a:pt x="1636929" y="473930"/>
                </a:lnTo>
                <a:cubicBezTo>
                  <a:pt x="1631121" y="1841085"/>
                  <a:pt x="1358028" y="3021693"/>
                  <a:pt x="1352220" y="4388848"/>
                </a:cubicBezTo>
                <a:lnTo>
                  <a:pt x="0" y="4575395"/>
                </a:lnTo>
                <a:lnTo>
                  <a:pt x="81460" y="0"/>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B2109A65-E732-012E-A152-E1719D631FDF}"/>
              </a:ext>
            </a:extLst>
          </p:cNvPr>
          <p:cNvSpPr/>
          <p:nvPr userDrawn="1"/>
        </p:nvSpPr>
        <p:spPr>
          <a:xfrm rot="549719">
            <a:off x="10731173" y="-119672"/>
            <a:ext cx="2147913" cy="7386776"/>
          </a:xfrm>
          <a:custGeom>
            <a:avLst/>
            <a:gdLst>
              <a:gd name="connsiteX0" fmla="*/ 0 w 2187804"/>
              <a:gd name="connsiteY0" fmla="*/ 0 h 7749172"/>
              <a:gd name="connsiteX1" fmla="*/ 2187804 w 2187804"/>
              <a:gd name="connsiteY1" fmla="*/ 0 h 7749172"/>
              <a:gd name="connsiteX2" fmla="*/ 2187804 w 2187804"/>
              <a:gd name="connsiteY2" fmla="*/ 7749172 h 7749172"/>
              <a:gd name="connsiteX3" fmla="*/ 0 w 2187804"/>
              <a:gd name="connsiteY3" fmla="*/ 7749172 h 7749172"/>
              <a:gd name="connsiteX4" fmla="*/ 0 w 2187804"/>
              <a:gd name="connsiteY4" fmla="*/ 0 h 7749172"/>
              <a:gd name="connsiteX0" fmla="*/ 0 w 2187804"/>
              <a:gd name="connsiteY0" fmla="*/ 0 h 7749172"/>
              <a:gd name="connsiteX1" fmla="*/ 2187804 w 2187804"/>
              <a:gd name="connsiteY1" fmla="*/ 0 h 7749172"/>
              <a:gd name="connsiteX2" fmla="*/ 2187804 w 2187804"/>
              <a:gd name="connsiteY2" fmla="*/ 7749172 h 7749172"/>
              <a:gd name="connsiteX3" fmla="*/ 20647 w 2187804"/>
              <a:gd name="connsiteY3" fmla="*/ 7077559 h 7749172"/>
              <a:gd name="connsiteX4" fmla="*/ 0 w 2187804"/>
              <a:gd name="connsiteY4" fmla="*/ 0 h 7749172"/>
              <a:gd name="connsiteX0" fmla="*/ 0 w 2187804"/>
              <a:gd name="connsiteY0" fmla="*/ 0 h 7077559"/>
              <a:gd name="connsiteX1" fmla="*/ 2187804 w 2187804"/>
              <a:gd name="connsiteY1" fmla="*/ 0 h 7077559"/>
              <a:gd name="connsiteX2" fmla="*/ 1992812 w 2187804"/>
              <a:gd name="connsiteY2" fmla="*/ 6830955 h 7077559"/>
              <a:gd name="connsiteX3" fmla="*/ 20647 w 2187804"/>
              <a:gd name="connsiteY3" fmla="*/ 7077559 h 7077559"/>
              <a:gd name="connsiteX4" fmla="*/ 0 w 2187804"/>
              <a:gd name="connsiteY4" fmla="*/ 0 h 7077559"/>
              <a:gd name="connsiteX0" fmla="*/ 0 w 1992812"/>
              <a:gd name="connsiteY0" fmla="*/ 66356 h 7143915"/>
              <a:gd name="connsiteX1" fmla="*/ 1145367 w 1992812"/>
              <a:gd name="connsiteY1" fmla="*/ 0 h 7143915"/>
              <a:gd name="connsiteX2" fmla="*/ 1992812 w 1992812"/>
              <a:gd name="connsiteY2" fmla="*/ 6897311 h 7143915"/>
              <a:gd name="connsiteX3" fmla="*/ 20647 w 1992812"/>
              <a:gd name="connsiteY3" fmla="*/ 7143915 h 7143915"/>
              <a:gd name="connsiteX4" fmla="*/ 0 w 1992812"/>
              <a:gd name="connsiteY4" fmla="*/ 66356 h 7143915"/>
              <a:gd name="connsiteX0" fmla="*/ 0 w 2303555"/>
              <a:gd name="connsiteY0" fmla="*/ 66356 h 7143915"/>
              <a:gd name="connsiteX1" fmla="*/ 1145367 w 2303555"/>
              <a:gd name="connsiteY1" fmla="*/ 0 h 7143915"/>
              <a:gd name="connsiteX2" fmla="*/ 2303555 w 2303555"/>
              <a:gd name="connsiteY2" fmla="*/ 6788572 h 7143915"/>
              <a:gd name="connsiteX3" fmla="*/ 20647 w 2303555"/>
              <a:gd name="connsiteY3" fmla="*/ 7143915 h 7143915"/>
              <a:gd name="connsiteX4" fmla="*/ 0 w 2303555"/>
              <a:gd name="connsiteY4" fmla="*/ 66356 h 7143915"/>
              <a:gd name="connsiteX0" fmla="*/ 0 w 1667382"/>
              <a:gd name="connsiteY0" fmla="*/ 66356 h 7143915"/>
              <a:gd name="connsiteX1" fmla="*/ 1145367 w 1667382"/>
              <a:gd name="connsiteY1" fmla="*/ 0 h 7143915"/>
              <a:gd name="connsiteX2" fmla="*/ 1667382 w 1667382"/>
              <a:gd name="connsiteY2" fmla="*/ 6836693 h 7143915"/>
              <a:gd name="connsiteX3" fmla="*/ 20647 w 1667382"/>
              <a:gd name="connsiteY3" fmla="*/ 7143915 h 7143915"/>
              <a:gd name="connsiteX4" fmla="*/ 0 w 1667382"/>
              <a:gd name="connsiteY4" fmla="*/ 66356 h 7143915"/>
              <a:gd name="connsiteX0" fmla="*/ 0 w 2033452"/>
              <a:gd name="connsiteY0" fmla="*/ 66356 h 7143915"/>
              <a:gd name="connsiteX1" fmla="*/ 1145367 w 2033452"/>
              <a:gd name="connsiteY1" fmla="*/ 0 h 7143915"/>
              <a:gd name="connsiteX2" fmla="*/ 2033452 w 2033452"/>
              <a:gd name="connsiteY2" fmla="*/ 6765040 h 7143915"/>
              <a:gd name="connsiteX3" fmla="*/ 20647 w 2033452"/>
              <a:gd name="connsiteY3" fmla="*/ 7143915 h 7143915"/>
              <a:gd name="connsiteX4" fmla="*/ 0 w 2033452"/>
              <a:gd name="connsiteY4" fmla="*/ 66356 h 714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52" h="7143915">
                <a:moveTo>
                  <a:pt x="0" y="66356"/>
                </a:moveTo>
                <a:lnTo>
                  <a:pt x="1145367" y="0"/>
                </a:lnTo>
                <a:lnTo>
                  <a:pt x="2033452" y="6765040"/>
                </a:lnTo>
                <a:lnTo>
                  <a:pt x="20647" y="7143915"/>
                </a:lnTo>
                <a:cubicBezTo>
                  <a:pt x="13765" y="4784729"/>
                  <a:pt x="6882" y="2425542"/>
                  <a:pt x="0" y="66356"/>
                </a:cubicBez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3">
            <a:extLst>
              <a:ext uri="{FF2B5EF4-FFF2-40B4-BE49-F238E27FC236}">
                <a16:creationId xmlns:a16="http://schemas.microsoft.com/office/drawing/2014/main" id="{3AC71711-A277-0621-8E1C-126D22745D7C}"/>
              </a:ext>
            </a:extLst>
          </p:cNvPr>
          <p:cNvSpPr/>
          <p:nvPr userDrawn="1"/>
        </p:nvSpPr>
        <p:spPr>
          <a:xfrm rot="546858">
            <a:off x="10950336" y="-161313"/>
            <a:ext cx="1924002" cy="7305639"/>
          </a:xfrm>
          <a:custGeom>
            <a:avLst/>
            <a:gdLst>
              <a:gd name="connsiteX0" fmla="*/ 0 w 4430338"/>
              <a:gd name="connsiteY0" fmla="*/ 0 h 7136113"/>
              <a:gd name="connsiteX1" fmla="*/ 4430338 w 4430338"/>
              <a:gd name="connsiteY1" fmla="*/ 0 h 7136113"/>
              <a:gd name="connsiteX2" fmla="*/ 4430338 w 4430338"/>
              <a:gd name="connsiteY2" fmla="*/ 7136113 h 7136113"/>
              <a:gd name="connsiteX3" fmla="*/ 0 w 4430338"/>
              <a:gd name="connsiteY3" fmla="*/ 7136113 h 7136113"/>
              <a:gd name="connsiteX4" fmla="*/ 0 w 4430338"/>
              <a:gd name="connsiteY4" fmla="*/ 0 h 7136113"/>
              <a:gd name="connsiteX0" fmla="*/ 0 w 4430338"/>
              <a:gd name="connsiteY0" fmla="*/ 91360 h 7227473"/>
              <a:gd name="connsiteX1" fmla="*/ 980932 w 4430338"/>
              <a:gd name="connsiteY1" fmla="*/ 0 h 7227473"/>
              <a:gd name="connsiteX2" fmla="*/ 4430338 w 4430338"/>
              <a:gd name="connsiteY2" fmla="*/ 7227473 h 7227473"/>
              <a:gd name="connsiteX3" fmla="*/ 0 w 4430338"/>
              <a:gd name="connsiteY3" fmla="*/ 7227473 h 7227473"/>
              <a:gd name="connsiteX4" fmla="*/ 0 w 4430338"/>
              <a:gd name="connsiteY4" fmla="*/ 91360 h 7227473"/>
              <a:gd name="connsiteX0" fmla="*/ 0 w 1424813"/>
              <a:gd name="connsiteY0" fmla="*/ 91360 h 7227473"/>
              <a:gd name="connsiteX1" fmla="*/ 980932 w 1424813"/>
              <a:gd name="connsiteY1" fmla="*/ 0 h 7227473"/>
              <a:gd name="connsiteX2" fmla="*/ 1424813 w 1424813"/>
              <a:gd name="connsiteY2" fmla="*/ 7053179 h 7227473"/>
              <a:gd name="connsiteX3" fmla="*/ 0 w 1424813"/>
              <a:gd name="connsiteY3" fmla="*/ 7227473 h 7227473"/>
              <a:gd name="connsiteX4" fmla="*/ 0 w 1424813"/>
              <a:gd name="connsiteY4" fmla="*/ 91360 h 7227473"/>
              <a:gd name="connsiteX0" fmla="*/ 0 w 1905240"/>
              <a:gd name="connsiteY0" fmla="*/ 91360 h 7227473"/>
              <a:gd name="connsiteX1" fmla="*/ 980932 w 1905240"/>
              <a:gd name="connsiteY1" fmla="*/ 0 h 7227473"/>
              <a:gd name="connsiteX2" fmla="*/ 1905240 w 1905240"/>
              <a:gd name="connsiteY2" fmla="*/ 6905767 h 7227473"/>
              <a:gd name="connsiteX3" fmla="*/ 0 w 1905240"/>
              <a:gd name="connsiteY3" fmla="*/ 7227473 h 7227473"/>
              <a:gd name="connsiteX4" fmla="*/ 0 w 1905240"/>
              <a:gd name="connsiteY4" fmla="*/ 91360 h 7227473"/>
              <a:gd name="connsiteX0" fmla="*/ 0 w 1905240"/>
              <a:gd name="connsiteY0" fmla="*/ 169526 h 7305639"/>
              <a:gd name="connsiteX1" fmla="*/ 956670 w 1905240"/>
              <a:gd name="connsiteY1" fmla="*/ 0 h 7305639"/>
              <a:gd name="connsiteX2" fmla="*/ 1905240 w 1905240"/>
              <a:gd name="connsiteY2" fmla="*/ 6983933 h 7305639"/>
              <a:gd name="connsiteX3" fmla="*/ 0 w 1905240"/>
              <a:gd name="connsiteY3" fmla="*/ 7305639 h 7305639"/>
              <a:gd name="connsiteX4" fmla="*/ 0 w 1905240"/>
              <a:gd name="connsiteY4" fmla="*/ 169526 h 7305639"/>
              <a:gd name="connsiteX0" fmla="*/ 0 w 1924002"/>
              <a:gd name="connsiteY0" fmla="*/ 125644 h 7305639"/>
              <a:gd name="connsiteX1" fmla="*/ 975432 w 1924002"/>
              <a:gd name="connsiteY1" fmla="*/ 0 h 7305639"/>
              <a:gd name="connsiteX2" fmla="*/ 1924002 w 1924002"/>
              <a:gd name="connsiteY2" fmla="*/ 6983933 h 7305639"/>
              <a:gd name="connsiteX3" fmla="*/ 18762 w 1924002"/>
              <a:gd name="connsiteY3" fmla="*/ 7305639 h 7305639"/>
              <a:gd name="connsiteX4" fmla="*/ 0 w 1924002"/>
              <a:gd name="connsiteY4" fmla="*/ 125644 h 730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02" h="7305639">
                <a:moveTo>
                  <a:pt x="0" y="125644"/>
                </a:moveTo>
                <a:lnTo>
                  <a:pt x="975432" y="0"/>
                </a:lnTo>
                <a:lnTo>
                  <a:pt x="1924002" y="6983933"/>
                </a:lnTo>
                <a:lnTo>
                  <a:pt x="18762" y="7305639"/>
                </a:lnTo>
                <a:lnTo>
                  <a:pt x="0" y="125644"/>
                </a:lnTo>
                <a:close/>
              </a:path>
            </a:pathLst>
          </a:cu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42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option 3">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87642C46-B716-A859-8ED4-9955D3743080}"/>
              </a:ext>
            </a:extLst>
          </p:cNvPr>
          <p:cNvSpPr>
            <a:spLocks noGrp="1"/>
          </p:cNvSpPr>
          <p:nvPr>
            <p:ph type="body" sz="quarter" idx="10" hasCustomPrompt="1"/>
          </p:nvPr>
        </p:nvSpPr>
        <p:spPr>
          <a:xfrm>
            <a:off x="221637" y="3289659"/>
            <a:ext cx="4168067" cy="1129941"/>
          </a:xfrm>
        </p:spPr>
        <p:txBody>
          <a:bodyPr/>
          <a:lstStyle>
            <a:lvl1pPr marL="0" indent="0">
              <a:buNone/>
              <a:defRPr/>
            </a:lvl1pPr>
            <a:lvl2pPr marL="457200" indent="0">
              <a:buNone/>
              <a:defRPr/>
            </a:lvl2pPr>
          </a:lstStyle>
          <a:p>
            <a:pPr lvl="0"/>
            <a:r>
              <a:rPr lang="en-US"/>
              <a:t>Subtitle here add more context</a:t>
            </a:r>
          </a:p>
        </p:txBody>
      </p:sp>
      <p:sp>
        <p:nvSpPr>
          <p:cNvPr id="47" name="Title 46">
            <a:extLst>
              <a:ext uri="{FF2B5EF4-FFF2-40B4-BE49-F238E27FC236}">
                <a16:creationId xmlns:a16="http://schemas.microsoft.com/office/drawing/2014/main" id="{B78886F6-D976-7BC3-DA42-9ABA55B400CB}"/>
              </a:ext>
            </a:extLst>
          </p:cNvPr>
          <p:cNvSpPr>
            <a:spLocks noGrp="1"/>
          </p:cNvSpPr>
          <p:nvPr>
            <p:ph type="title" hasCustomPrompt="1"/>
          </p:nvPr>
        </p:nvSpPr>
        <p:spPr>
          <a:xfrm>
            <a:off x="221637" y="488516"/>
            <a:ext cx="5249450" cy="2471812"/>
          </a:xfrm>
        </p:spPr>
        <p:txBody>
          <a:bodyPr/>
          <a:lstStyle/>
          <a:p>
            <a:r>
              <a:rPr lang="en-US"/>
              <a:t>Section header option 3</a:t>
            </a:r>
          </a:p>
        </p:txBody>
      </p:sp>
      <p:sp>
        <p:nvSpPr>
          <p:cNvPr id="2" name="Rectangle 1">
            <a:extLst>
              <a:ext uri="{FF2B5EF4-FFF2-40B4-BE49-F238E27FC236}">
                <a16:creationId xmlns:a16="http://schemas.microsoft.com/office/drawing/2014/main" id="{F6A959E4-7880-C628-ED69-D8A3DE77C0C2}"/>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B202CDAB-5B67-CD90-76A6-2AC7D0B980A0}"/>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7A2886C4-DAB8-F8E4-46C3-5EF9C9CA7304}"/>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Freeform 5">
            <a:extLst>
              <a:ext uri="{FF2B5EF4-FFF2-40B4-BE49-F238E27FC236}">
                <a16:creationId xmlns:a16="http://schemas.microsoft.com/office/drawing/2014/main" id="{BE3EDBE6-CEC7-8AA2-5DA8-1DC3E5DAB413}"/>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Picture Placeholder 12">
            <a:extLst>
              <a:ext uri="{FF2B5EF4-FFF2-40B4-BE49-F238E27FC236}">
                <a16:creationId xmlns:a16="http://schemas.microsoft.com/office/drawing/2014/main" id="{B2BC1F7D-4659-5435-5E30-D153565267A4}"/>
              </a:ext>
            </a:extLst>
          </p:cNvPr>
          <p:cNvSpPr>
            <a:spLocks noGrp="1"/>
          </p:cNvSpPr>
          <p:nvPr>
            <p:ph type="pic" sz="quarter" idx="11"/>
          </p:nvPr>
        </p:nvSpPr>
        <p:spPr>
          <a:xfrm>
            <a:off x="6236414" y="359519"/>
            <a:ext cx="5574960" cy="5574960"/>
          </a:xfrm>
          <a:custGeom>
            <a:avLst/>
            <a:gdLst>
              <a:gd name="connsiteX0" fmla="*/ 2787480 w 5574960"/>
              <a:gd name="connsiteY0" fmla="*/ 0 h 5574960"/>
              <a:gd name="connsiteX1" fmla="*/ 5574960 w 5574960"/>
              <a:gd name="connsiteY1" fmla="*/ 2787480 h 5574960"/>
              <a:gd name="connsiteX2" fmla="*/ 2787480 w 5574960"/>
              <a:gd name="connsiteY2" fmla="*/ 5574960 h 5574960"/>
              <a:gd name="connsiteX3" fmla="*/ 0 w 5574960"/>
              <a:gd name="connsiteY3" fmla="*/ 2787480 h 5574960"/>
              <a:gd name="connsiteX4" fmla="*/ 2787480 w 5574960"/>
              <a:gd name="connsiteY4" fmla="*/ 0 h 557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4960" h="5574960">
                <a:moveTo>
                  <a:pt x="2787480" y="0"/>
                </a:moveTo>
                <a:cubicBezTo>
                  <a:pt x="4326963" y="0"/>
                  <a:pt x="5574960" y="1247997"/>
                  <a:pt x="5574960" y="2787480"/>
                </a:cubicBezTo>
                <a:cubicBezTo>
                  <a:pt x="5574960" y="4326963"/>
                  <a:pt x="4326963" y="5574960"/>
                  <a:pt x="2787480" y="5574960"/>
                </a:cubicBezTo>
                <a:cubicBezTo>
                  <a:pt x="1247997" y="5574960"/>
                  <a:pt x="0" y="4326963"/>
                  <a:pt x="0" y="2787480"/>
                </a:cubicBezTo>
                <a:cubicBezTo>
                  <a:pt x="0" y="1247997"/>
                  <a:pt x="1247997" y="0"/>
                  <a:pt x="2787480" y="0"/>
                </a:cubicBezTo>
                <a:close/>
              </a:path>
            </a:pathLst>
          </a:custGeom>
        </p:spPr>
        <p:txBody>
          <a:bodyPr wrap="square">
            <a:noAutofit/>
          </a:bodyPr>
          <a:lstStyle/>
          <a:p>
            <a:r>
              <a:rPr lang="en-US"/>
              <a:t>Click icon to add picture</a:t>
            </a:r>
          </a:p>
        </p:txBody>
      </p:sp>
      <p:sp>
        <p:nvSpPr>
          <p:cNvPr id="3" name="Rectangle 2">
            <a:extLst>
              <a:ext uri="{FF2B5EF4-FFF2-40B4-BE49-F238E27FC236}">
                <a16:creationId xmlns:a16="http://schemas.microsoft.com/office/drawing/2014/main" id="{F04A9F37-9FB8-BC7E-B57B-BEA9258A967E}"/>
              </a:ext>
            </a:extLst>
          </p:cNvPr>
          <p:cNvSpPr/>
          <p:nvPr userDrawn="1"/>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32471C04-3578-AAC8-42DD-01B0D322E1C8}"/>
              </a:ext>
            </a:extLst>
          </p:cNvPr>
          <p:cNvSpPr/>
          <p:nvPr userDrawn="1"/>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542E0DEA-AE72-2158-9A07-DA437CC3FD61}"/>
              </a:ext>
            </a:extLst>
          </p:cNvPr>
          <p:cNvSpPr/>
          <p:nvPr userDrawn="1"/>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9" name="Freeform 8">
            <a:extLst>
              <a:ext uri="{FF2B5EF4-FFF2-40B4-BE49-F238E27FC236}">
                <a16:creationId xmlns:a16="http://schemas.microsoft.com/office/drawing/2014/main" id="{848F57BF-3940-3889-1B63-60BC8D5A5A99}"/>
              </a:ext>
            </a:extLst>
          </p:cNvPr>
          <p:cNvSpPr/>
          <p:nvPr userDrawn="1"/>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3671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option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F3F093-7332-F479-F8B8-8B59C7AADE2F}"/>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8DEEAB51-E8A1-E907-3893-8D5CBEB2FB43}"/>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3B855596-3484-377A-524D-CCBFFC0A3710}"/>
              </a:ext>
            </a:extLst>
          </p:cNvPr>
          <p:cNvSpPr/>
          <p:nvPr/>
        </p:nvSpPr>
        <p:spPr>
          <a:xfrm rot="829881" flipH="1">
            <a:off x="709444" y="6380921"/>
            <a:ext cx="688247" cy="452030"/>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 name="connsiteX0" fmla="*/ 688247 w 688247"/>
              <a:gd name="connsiteY0" fmla="*/ 39392 h 439568"/>
              <a:gd name="connsiteX1" fmla="*/ 530320 w 688247"/>
              <a:gd name="connsiteY1" fmla="*/ 0 h 439568"/>
              <a:gd name="connsiteX2" fmla="*/ 0 w 688247"/>
              <a:gd name="connsiteY2" fmla="*/ 405585 h 439568"/>
              <a:gd name="connsiteX3" fmla="*/ 178289 w 688247"/>
              <a:gd name="connsiteY3" fmla="*/ 439568 h 439568"/>
              <a:gd name="connsiteX4" fmla="*/ 688247 w 688247"/>
              <a:gd name="connsiteY4" fmla="*/ 39392 h 439568"/>
              <a:gd name="connsiteX0" fmla="*/ 688247 w 688247"/>
              <a:gd name="connsiteY0" fmla="*/ 39392 h 452030"/>
              <a:gd name="connsiteX1" fmla="*/ 530320 w 688247"/>
              <a:gd name="connsiteY1" fmla="*/ 0 h 452030"/>
              <a:gd name="connsiteX2" fmla="*/ 0 w 688247"/>
              <a:gd name="connsiteY2" fmla="*/ 405585 h 452030"/>
              <a:gd name="connsiteX3" fmla="*/ 175219 w 688247"/>
              <a:gd name="connsiteY3" fmla="*/ 452030 h 452030"/>
              <a:gd name="connsiteX4" fmla="*/ 688247 w 688247"/>
              <a:gd name="connsiteY4" fmla="*/ 39392 h 452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47" h="452030">
                <a:moveTo>
                  <a:pt x="688247" y="39392"/>
                </a:moveTo>
                <a:lnTo>
                  <a:pt x="530320" y="0"/>
                </a:lnTo>
                <a:lnTo>
                  <a:pt x="0" y="405585"/>
                </a:lnTo>
                <a:lnTo>
                  <a:pt x="175219" y="452030"/>
                </a:lnTo>
                <a:lnTo>
                  <a:pt x="688247"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9" name="Picture 8">
            <a:extLst>
              <a:ext uri="{FF2B5EF4-FFF2-40B4-BE49-F238E27FC236}">
                <a16:creationId xmlns:a16="http://schemas.microsoft.com/office/drawing/2014/main" id="{11AF6F7E-D7A6-2AE8-328F-A21EA40A24D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70394" y="261666"/>
            <a:ext cx="2960490" cy="1930503"/>
          </a:xfrm>
          <a:prstGeom prst="rect">
            <a:avLst/>
          </a:prstGeom>
        </p:spPr>
      </p:pic>
      <p:sp>
        <p:nvSpPr>
          <p:cNvPr id="15" name="Title 3">
            <a:extLst>
              <a:ext uri="{FF2B5EF4-FFF2-40B4-BE49-F238E27FC236}">
                <a16:creationId xmlns:a16="http://schemas.microsoft.com/office/drawing/2014/main" id="{018259F6-5148-F9E8-420E-49D15895EC0D}"/>
              </a:ext>
            </a:extLst>
          </p:cNvPr>
          <p:cNvSpPr txBox="1">
            <a:spLocks/>
          </p:cNvSpPr>
          <p:nvPr/>
        </p:nvSpPr>
        <p:spPr>
          <a:xfrm>
            <a:off x="600075" y="3048004"/>
            <a:ext cx="3749040" cy="2705096"/>
          </a:xfrm>
          <a:prstGeom prst="rect">
            <a:avLst/>
          </a:prstGeom>
        </p:spPr>
        <p:txBody>
          <a:bodyPr vert="horz" wrap="square"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82880" indent="-182880" algn="l">
              <a:lnSpc>
                <a:spcPct val="100000"/>
              </a:lnSpc>
              <a:buFont typeface="Arial" panose="020B0604020202020204" pitchFamily="34" charset="0"/>
              <a:buChar char="•"/>
            </a:pPr>
            <a:endParaRPr lang="en-US" sz="180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7" name="Picture 16">
            <a:extLst>
              <a:ext uri="{FF2B5EF4-FFF2-40B4-BE49-F238E27FC236}">
                <a16:creationId xmlns:a16="http://schemas.microsoft.com/office/drawing/2014/main" id="{CFDECF1C-E1B2-8510-4BDC-7F90111FA00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07885" y="260132"/>
            <a:ext cx="2895132" cy="1932037"/>
          </a:xfrm>
          <a:custGeom>
            <a:avLst/>
            <a:gdLst>
              <a:gd name="connsiteX0" fmla="*/ 452124 w 2895132"/>
              <a:gd name="connsiteY0" fmla="*/ 0 h 1932037"/>
              <a:gd name="connsiteX1" fmla="*/ 2895132 w 2895132"/>
              <a:gd name="connsiteY1" fmla="*/ 0 h 1932037"/>
              <a:gd name="connsiteX2" fmla="*/ 2895132 w 2895132"/>
              <a:gd name="connsiteY2" fmla="*/ 1932037 h 1932037"/>
              <a:gd name="connsiteX3" fmla="*/ 0 w 2895132"/>
              <a:gd name="connsiteY3" fmla="*/ 1932037 h 1932037"/>
            </a:gdLst>
            <a:ahLst/>
            <a:cxnLst>
              <a:cxn ang="0">
                <a:pos x="connsiteX0" y="connsiteY0"/>
              </a:cxn>
              <a:cxn ang="0">
                <a:pos x="connsiteX1" y="connsiteY1"/>
              </a:cxn>
              <a:cxn ang="0">
                <a:pos x="connsiteX2" y="connsiteY2"/>
              </a:cxn>
              <a:cxn ang="0">
                <a:pos x="connsiteX3" y="connsiteY3"/>
              </a:cxn>
            </a:cxnLst>
            <a:rect l="l" t="t" r="r" b="b"/>
            <a:pathLst>
              <a:path w="2895132" h="1932037">
                <a:moveTo>
                  <a:pt x="452124" y="0"/>
                </a:moveTo>
                <a:lnTo>
                  <a:pt x="2895132" y="0"/>
                </a:lnTo>
                <a:lnTo>
                  <a:pt x="2895132" y="1932037"/>
                </a:lnTo>
                <a:lnTo>
                  <a:pt x="0" y="1932037"/>
                </a:lnTo>
                <a:close/>
              </a:path>
            </a:pathLst>
          </a:custGeom>
        </p:spPr>
      </p:pic>
      <p:pic>
        <p:nvPicPr>
          <p:cNvPr id="18" name="Picture 17">
            <a:extLst>
              <a:ext uri="{FF2B5EF4-FFF2-40B4-BE49-F238E27FC236}">
                <a16:creationId xmlns:a16="http://schemas.microsoft.com/office/drawing/2014/main" id="{53EA9020-F924-2D0F-53AA-2B89DBADFFE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109708" y="2260679"/>
            <a:ext cx="6821176" cy="3848460"/>
          </a:xfrm>
          <a:custGeom>
            <a:avLst/>
            <a:gdLst>
              <a:gd name="connsiteX0" fmla="*/ 900593 w 6821176"/>
              <a:gd name="connsiteY0" fmla="*/ 0 h 3848460"/>
              <a:gd name="connsiteX1" fmla="*/ 6821176 w 6821176"/>
              <a:gd name="connsiteY1" fmla="*/ 0 h 3848460"/>
              <a:gd name="connsiteX2" fmla="*/ 6821176 w 6821176"/>
              <a:gd name="connsiteY2" fmla="*/ 3848460 h 3848460"/>
              <a:gd name="connsiteX3" fmla="*/ 0 w 6821176"/>
              <a:gd name="connsiteY3" fmla="*/ 3848460 h 3848460"/>
            </a:gdLst>
            <a:ahLst/>
            <a:cxnLst>
              <a:cxn ang="0">
                <a:pos x="connsiteX0" y="connsiteY0"/>
              </a:cxn>
              <a:cxn ang="0">
                <a:pos x="connsiteX1" y="connsiteY1"/>
              </a:cxn>
              <a:cxn ang="0">
                <a:pos x="connsiteX2" y="connsiteY2"/>
              </a:cxn>
              <a:cxn ang="0">
                <a:pos x="connsiteX3" y="connsiteY3"/>
              </a:cxn>
            </a:cxnLst>
            <a:rect l="l" t="t" r="r" b="b"/>
            <a:pathLst>
              <a:path w="6821176" h="3848460">
                <a:moveTo>
                  <a:pt x="900593" y="0"/>
                </a:moveTo>
                <a:lnTo>
                  <a:pt x="6821176" y="0"/>
                </a:lnTo>
                <a:lnTo>
                  <a:pt x="6821176" y="3848460"/>
                </a:lnTo>
                <a:lnTo>
                  <a:pt x="0" y="3848460"/>
                </a:lnTo>
                <a:close/>
              </a:path>
            </a:pathLst>
          </a:custGeom>
        </p:spPr>
      </p:pic>
      <p:sp>
        <p:nvSpPr>
          <p:cNvPr id="21" name="Text Placeholder 20">
            <a:extLst>
              <a:ext uri="{FF2B5EF4-FFF2-40B4-BE49-F238E27FC236}">
                <a16:creationId xmlns:a16="http://schemas.microsoft.com/office/drawing/2014/main" id="{CBDA6C90-7A7B-762C-769C-3A04E9F47818}"/>
              </a:ext>
            </a:extLst>
          </p:cNvPr>
          <p:cNvSpPr>
            <a:spLocks noGrp="1"/>
          </p:cNvSpPr>
          <p:nvPr>
            <p:ph type="body" sz="quarter" idx="10" hasCustomPrompt="1"/>
          </p:nvPr>
        </p:nvSpPr>
        <p:spPr>
          <a:xfrm>
            <a:off x="355018" y="3654536"/>
            <a:ext cx="4929187" cy="2154237"/>
          </a:xfrm>
        </p:spPr>
        <p:txBody>
          <a:bodyPr>
            <a:normAutofit/>
          </a:bodyPr>
          <a:lstStyle>
            <a:lvl1pPr marL="0" indent="0">
              <a:buNone/>
              <a:defRPr sz="2400"/>
            </a:lvl1pPr>
          </a:lstStyle>
          <a:p>
            <a:pPr lvl="0"/>
            <a:r>
              <a:rPr lang="en-US"/>
              <a:t>Subtitles optional</a:t>
            </a:r>
          </a:p>
        </p:txBody>
      </p:sp>
      <p:sp>
        <p:nvSpPr>
          <p:cNvPr id="22" name="Title 16">
            <a:extLst>
              <a:ext uri="{FF2B5EF4-FFF2-40B4-BE49-F238E27FC236}">
                <a16:creationId xmlns:a16="http://schemas.microsoft.com/office/drawing/2014/main" id="{04C2F717-6A94-C2E7-47DF-EA1B1067F70D}"/>
              </a:ext>
            </a:extLst>
          </p:cNvPr>
          <p:cNvSpPr>
            <a:spLocks noGrp="1"/>
          </p:cNvSpPr>
          <p:nvPr>
            <p:ph type="title" hasCustomPrompt="1"/>
          </p:nvPr>
        </p:nvSpPr>
        <p:spPr>
          <a:xfrm>
            <a:off x="355018" y="489866"/>
            <a:ext cx="5399314" cy="2726444"/>
          </a:xfrm>
        </p:spPr>
        <p:txBody>
          <a:bodyPr anchor="b"/>
          <a:lstStyle/>
          <a:p>
            <a:r>
              <a:rPr lang="en-US"/>
              <a:t>Section header option 4</a:t>
            </a:r>
          </a:p>
        </p:txBody>
      </p:sp>
      <p:sp>
        <p:nvSpPr>
          <p:cNvPr id="27" name="Freeform 26">
            <a:extLst>
              <a:ext uri="{FF2B5EF4-FFF2-40B4-BE49-F238E27FC236}">
                <a16:creationId xmlns:a16="http://schemas.microsoft.com/office/drawing/2014/main" id="{2D321C52-6008-11C9-B265-7228621A457B}"/>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58318CF-41A4-CC5A-C189-89A554CC5F25}"/>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630A3FF-C707-565A-5FB8-B084767F150F}"/>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A6C61C60-8B4F-DD97-9E60-6472010DD354}"/>
              </a:ext>
            </a:extLst>
          </p:cNvPr>
          <p:cNvSpPr/>
          <p:nvPr/>
        </p:nvSpPr>
        <p:spPr>
          <a:xfrm rot="829881" flipH="1">
            <a:off x="709444" y="6380921"/>
            <a:ext cx="688247" cy="452030"/>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 name="connsiteX0" fmla="*/ 688247 w 688247"/>
              <a:gd name="connsiteY0" fmla="*/ 39392 h 439568"/>
              <a:gd name="connsiteX1" fmla="*/ 530320 w 688247"/>
              <a:gd name="connsiteY1" fmla="*/ 0 h 439568"/>
              <a:gd name="connsiteX2" fmla="*/ 0 w 688247"/>
              <a:gd name="connsiteY2" fmla="*/ 405585 h 439568"/>
              <a:gd name="connsiteX3" fmla="*/ 178289 w 688247"/>
              <a:gd name="connsiteY3" fmla="*/ 439568 h 439568"/>
              <a:gd name="connsiteX4" fmla="*/ 688247 w 688247"/>
              <a:gd name="connsiteY4" fmla="*/ 39392 h 439568"/>
              <a:gd name="connsiteX0" fmla="*/ 688247 w 688247"/>
              <a:gd name="connsiteY0" fmla="*/ 39392 h 452030"/>
              <a:gd name="connsiteX1" fmla="*/ 530320 w 688247"/>
              <a:gd name="connsiteY1" fmla="*/ 0 h 452030"/>
              <a:gd name="connsiteX2" fmla="*/ 0 w 688247"/>
              <a:gd name="connsiteY2" fmla="*/ 405585 h 452030"/>
              <a:gd name="connsiteX3" fmla="*/ 175219 w 688247"/>
              <a:gd name="connsiteY3" fmla="*/ 452030 h 452030"/>
              <a:gd name="connsiteX4" fmla="*/ 688247 w 688247"/>
              <a:gd name="connsiteY4" fmla="*/ 39392 h 452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47" h="452030">
                <a:moveTo>
                  <a:pt x="688247" y="39392"/>
                </a:moveTo>
                <a:lnTo>
                  <a:pt x="530320" y="0"/>
                </a:lnTo>
                <a:lnTo>
                  <a:pt x="0" y="405585"/>
                </a:lnTo>
                <a:lnTo>
                  <a:pt x="175219" y="452030"/>
                </a:lnTo>
                <a:lnTo>
                  <a:pt x="688247"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5" name="Picture 4">
            <a:extLst>
              <a:ext uri="{FF2B5EF4-FFF2-40B4-BE49-F238E27FC236}">
                <a16:creationId xmlns:a16="http://schemas.microsoft.com/office/drawing/2014/main" id="{61549036-D567-BE19-0D23-DB62323C652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70394" y="261666"/>
            <a:ext cx="2960490" cy="1930503"/>
          </a:xfrm>
          <a:prstGeom prst="rect">
            <a:avLst/>
          </a:prstGeom>
        </p:spPr>
      </p:pic>
      <p:pic>
        <p:nvPicPr>
          <p:cNvPr id="6" name="Picture 5">
            <a:extLst>
              <a:ext uri="{FF2B5EF4-FFF2-40B4-BE49-F238E27FC236}">
                <a16:creationId xmlns:a16="http://schemas.microsoft.com/office/drawing/2014/main" id="{1BC63EB3-065D-9535-938E-0C16E8EA1C4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07885" y="260132"/>
            <a:ext cx="2895132" cy="1932037"/>
          </a:xfrm>
          <a:custGeom>
            <a:avLst/>
            <a:gdLst>
              <a:gd name="connsiteX0" fmla="*/ 452124 w 2895132"/>
              <a:gd name="connsiteY0" fmla="*/ 0 h 1932037"/>
              <a:gd name="connsiteX1" fmla="*/ 2895132 w 2895132"/>
              <a:gd name="connsiteY1" fmla="*/ 0 h 1932037"/>
              <a:gd name="connsiteX2" fmla="*/ 2895132 w 2895132"/>
              <a:gd name="connsiteY2" fmla="*/ 1932037 h 1932037"/>
              <a:gd name="connsiteX3" fmla="*/ 0 w 2895132"/>
              <a:gd name="connsiteY3" fmla="*/ 1932037 h 1932037"/>
            </a:gdLst>
            <a:ahLst/>
            <a:cxnLst>
              <a:cxn ang="0">
                <a:pos x="connsiteX0" y="connsiteY0"/>
              </a:cxn>
              <a:cxn ang="0">
                <a:pos x="connsiteX1" y="connsiteY1"/>
              </a:cxn>
              <a:cxn ang="0">
                <a:pos x="connsiteX2" y="connsiteY2"/>
              </a:cxn>
              <a:cxn ang="0">
                <a:pos x="connsiteX3" y="connsiteY3"/>
              </a:cxn>
            </a:cxnLst>
            <a:rect l="l" t="t" r="r" b="b"/>
            <a:pathLst>
              <a:path w="2895132" h="1932037">
                <a:moveTo>
                  <a:pt x="452124" y="0"/>
                </a:moveTo>
                <a:lnTo>
                  <a:pt x="2895132" y="0"/>
                </a:lnTo>
                <a:lnTo>
                  <a:pt x="2895132" y="1932037"/>
                </a:lnTo>
                <a:lnTo>
                  <a:pt x="0" y="1932037"/>
                </a:lnTo>
                <a:close/>
              </a:path>
            </a:pathLst>
          </a:custGeom>
        </p:spPr>
      </p:pic>
      <p:pic>
        <p:nvPicPr>
          <p:cNvPr id="7" name="Picture 6">
            <a:extLst>
              <a:ext uri="{FF2B5EF4-FFF2-40B4-BE49-F238E27FC236}">
                <a16:creationId xmlns:a16="http://schemas.microsoft.com/office/drawing/2014/main" id="{9D1D828A-FB3A-6853-0F9E-FA95B64CD8D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109708" y="2260679"/>
            <a:ext cx="6821176" cy="3848460"/>
          </a:xfrm>
          <a:custGeom>
            <a:avLst/>
            <a:gdLst>
              <a:gd name="connsiteX0" fmla="*/ 900593 w 6821176"/>
              <a:gd name="connsiteY0" fmla="*/ 0 h 3848460"/>
              <a:gd name="connsiteX1" fmla="*/ 6821176 w 6821176"/>
              <a:gd name="connsiteY1" fmla="*/ 0 h 3848460"/>
              <a:gd name="connsiteX2" fmla="*/ 6821176 w 6821176"/>
              <a:gd name="connsiteY2" fmla="*/ 3848460 h 3848460"/>
              <a:gd name="connsiteX3" fmla="*/ 0 w 6821176"/>
              <a:gd name="connsiteY3" fmla="*/ 3848460 h 3848460"/>
            </a:gdLst>
            <a:ahLst/>
            <a:cxnLst>
              <a:cxn ang="0">
                <a:pos x="connsiteX0" y="connsiteY0"/>
              </a:cxn>
              <a:cxn ang="0">
                <a:pos x="connsiteX1" y="connsiteY1"/>
              </a:cxn>
              <a:cxn ang="0">
                <a:pos x="connsiteX2" y="connsiteY2"/>
              </a:cxn>
              <a:cxn ang="0">
                <a:pos x="connsiteX3" y="connsiteY3"/>
              </a:cxn>
            </a:cxnLst>
            <a:rect l="l" t="t" r="r" b="b"/>
            <a:pathLst>
              <a:path w="6821176" h="3848460">
                <a:moveTo>
                  <a:pt x="900593" y="0"/>
                </a:moveTo>
                <a:lnTo>
                  <a:pt x="6821176" y="0"/>
                </a:lnTo>
                <a:lnTo>
                  <a:pt x="6821176" y="3848460"/>
                </a:lnTo>
                <a:lnTo>
                  <a:pt x="0" y="3848460"/>
                </a:lnTo>
                <a:close/>
              </a:path>
            </a:pathLst>
          </a:custGeom>
        </p:spPr>
      </p:pic>
      <p:sp>
        <p:nvSpPr>
          <p:cNvPr id="8" name="Freeform 7">
            <a:extLst>
              <a:ext uri="{FF2B5EF4-FFF2-40B4-BE49-F238E27FC236}">
                <a16:creationId xmlns:a16="http://schemas.microsoft.com/office/drawing/2014/main" id="{C1C1ED7D-E0AE-AE25-FA71-300685CB5CEB}"/>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Picture Placeholder 28">
            <a:extLst>
              <a:ext uri="{FF2B5EF4-FFF2-40B4-BE49-F238E27FC236}">
                <a16:creationId xmlns:a16="http://schemas.microsoft.com/office/drawing/2014/main" id="{52DE9E31-2EB6-0E74-39B3-07CD4A6D3337}"/>
              </a:ext>
            </a:extLst>
          </p:cNvPr>
          <p:cNvSpPr>
            <a:spLocks noGrp="1"/>
          </p:cNvSpPr>
          <p:nvPr>
            <p:ph type="pic" sz="quarter" idx="11"/>
          </p:nvPr>
        </p:nvSpPr>
        <p:spPr>
          <a:xfrm>
            <a:off x="6033934" y="260132"/>
            <a:ext cx="2868766" cy="1932206"/>
          </a:xfrm>
          <a:custGeom>
            <a:avLst/>
            <a:gdLst>
              <a:gd name="connsiteX0" fmla="*/ 450379 w 2868766"/>
              <a:gd name="connsiteY0" fmla="*/ 0 h 1932206"/>
              <a:gd name="connsiteX1" fmla="*/ 2868766 w 2868766"/>
              <a:gd name="connsiteY1" fmla="*/ 0 h 1932206"/>
              <a:gd name="connsiteX2" fmla="*/ 2868766 w 2868766"/>
              <a:gd name="connsiteY2" fmla="*/ 1932206 h 1932206"/>
              <a:gd name="connsiteX3" fmla="*/ 0 w 2868766"/>
              <a:gd name="connsiteY3" fmla="*/ 1932206 h 1932206"/>
            </a:gdLst>
            <a:ahLst/>
            <a:cxnLst>
              <a:cxn ang="0">
                <a:pos x="connsiteX0" y="connsiteY0"/>
              </a:cxn>
              <a:cxn ang="0">
                <a:pos x="connsiteX1" y="connsiteY1"/>
              </a:cxn>
              <a:cxn ang="0">
                <a:pos x="connsiteX2" y="connsiteY2"/>
              </a:cxn>
              <a:cxn ang="0">
                <a:pos x="connsiteX3" y="connsiteY3"/>
              </a:cxn>
            </a:cxnLst>
            <a:rect l="l" t="t" r="r" b="b"/>
            <a:pathLst>
              <a:path w="2868766" h="1932206">
                <a:moveTo>
                  <a:pt x="450379" y="0"/>
                </a:moveTo>
                <a:lnTo>
                  <a:pt x="2868766" y="0"/>
                </a:lnTo>
                <a:lnTo>
                  <a:pt x="2868766" y="1932206"/>
                </a:lnTo>
                <a:lnTo>
                  <a:pt x="0" y="1932206"/>
                </a:lnTo>
                <a:close/>
              </a:path>
            </a:pathLst>
          </a:custGeom>
        </p:spPr>
        <p:txBody>
          <a:bodyPr wrap="square">
            <a:noAutofit/>
          </a:bodyPr>
          <a:lstStyle/>
          <a:p>
            <a:r>
              <a:rPr lang="en-US"/>
              <a:t>Click icon to add picture</a:t>
            </a:r>
          </a:p>
        </p:txBody>
      </p:sp>
      <p:sp>
        <p:nvSpPr>
          <p:cNvPr id="16" name="Picture Placeholder 15">
            <a:extLst>
              <a:ext uri="{FF2B5EF4-FFF2-40B4-BE49-F238E27FC236}">
                <a16:creationId xmlns:a16="http://schemas.microsoft.com/office/drawing/2014/main" id="{27712F03-86AA-8FA4-E730-760D9707ED91}"/>
              </a:ext>
            </a:extLst>
          </p:cNvPr>
          <p:cNvSpPr>
            <a:spLocks noGrp="1"/>
          </p:cNvSpPr>
          <p:nvPr>
            <p:ph type="pic" sz="quarter" idx="12"/>
          </p:nvPr>
        </p:nvSpPr>
        <p:spPr>
          <a:xfrm>
            <a:off x="8969375" y="260132"/>
            <a:ext cx="2962275" cy="1932206"/>
          </a:xfrm>
        </p:spPr>
        <p:txBody>
          <a:bodyPr/>
          <a:lstStyle/>
          <a:p>
            <a:r>
              <a:rPr lang="en-US"/>
              <a:t>Click icon to add picture</a:t>
            </a:r>
          </a:p>
        </p:txBody>
      </p:sp>
      <p:sp>
        <p:nvSpPr>
          <p:cNvPr id="25" name="Picture Placeholder 24">
            <a:extLst>
              <a:ext uri="{FF2B5EF4-FFF2-40B4-BE49-F238E27FC236}">
                <a16:creationId xmlns:a16="http://schemas.microsoft.com/office/drawing/2014/main" id="{A9B9DC55-57C7-ACF8-A588-9BA895A59A34}"/>
              </a:ext>
            </a:extLst>
          </p:cNvPr>
          <p:cNvSpPr>
            <a:spLocks noGrp="1"/>
          </p:cNvSpPr>
          <p:nvPr>
            <p:ph type="pic" sz="quarter" idx="13"/>
          </p:nvPr>
        </p:nvSpPr>
        <p:spPr>
          <a:xfrm>
            <a:off x="5128400" y="2268003"/>
            <a:ext cx="6810916" cy="3848100"/>
          </a:xfrm>
          <a:custGeom>
            <a:avLst/>
            <a:gdLst>
              <a:gd name="connsiteX0" fmla="*/ 896955 w 6810916"/>
              <a:gd name="connsiteY0" fmla="*/ 0 h 3848100"/>
              <a:gd name="connsiteX1" fmla="*/ 6810916 w 6810916"/>
              <a:gd name="connsiteY1" fmla="*/ 0 h 3848100"/>
              <a:gd name="connsiteX2" fmla="*/ 6810916 w 6810916"/>
              <a:gd name="connsiteY2" fmla="*/ 3848100 h 3848100"/>
              <a:gd name="connsiteX3" fmla="*/ 0 w 6810916"/>
              <a:gd name="connsiteY3" fmla="*/ 3848100 h 3848100"/>
            </a:gdLst>
            <a:ahLst/>
            <a:cxnLst>
              <a:cxn ang="0">
                <a:pos x="connsiteX0" y="connsiteY0"/>
              </a:cxn>
              <a:cxn ang="0">
                <a:pos x="connsiteX1" y="connsiteY1"/>
              </a:cxn>
              <a:cxn ang="0">
                <a:pos x="connsiteX2" y="connsiteY2"/>
              </a:cxn>
              <a:cxn ang="0">
                <a:pos x="connsiteX3" y="connsiteY3"/>
              </a:cxn>
            </a:cxnLst>
            <a:rect l="l" t="t" r="r" b="b"/>
            <a:pathLst>
              <a:path w="6810916" h="3848100">
                <a:moveTo>
                  <a:pt x="896955" y="0"/>
                </a:moveTo>
                <a:lnTo>
                  <a:pt x="6810916" y="0"/>
                </a:lnTo>
                <a:lnTo>
                  <a:pt x="6810916" y="3848100"/>
                </a:lnTo>
                <a:lnTo>
                  <a:pt x="0" y="3848100"/>
                </a:lnTo>
                <a:close/>
              </a:path>
            </a:pathLst>
          </a:custGeom>
        </p:spPr>
        <p:txBody>
          <a:bodyPr wrap="square">
            <a:noAutofit/>
          </a:bodyPr>
          <a:lstStyle/>
          <a:p>
            <a:r>
              <a:rPr lang="en-US"/>
              <a:t>Click icon to add picture</a:t>
            </a:r>
          </a:p>
        </p:txBody>
      </p:sp>
      <p:sp>
        <p:nvSpPr>
          <p:cNvPr id="10" name="Rectangle 9">
            <a:extLst>
              <a:ext uri="{FF2B5EF4-FFF2-40B4-BE49-F238E27FC236}">
                <a16:creationId xmlns:a16="http://schemas.microsoft.com/office/drawing/2014/main" id="{2DF5E06D-6249-8D62-F7DA-CE79916335A3}"/>
              </a:ext>
            </a:extLst>
          </p:cNvPr>
          <p:cNvSpPr/>
          <p:nvPr userDrawn="1"/>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FDCA88F-FAEA-D824-3628-3B8BF3E03D29}"/>
              </a:ext>
            </a:extLst>
          </p:cNvPr>
          <p:cNvSpPr/>
          <p:nvPr userDrawn="1"/>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9D8161FA-A2C0-6775-8C3E-237B4F0EE197}"/>
              </a:ext>
            </a:extLst>
          </p:cNvPr>
          <p:cNvSpPr/>
          <p:nvPr userDrawn="1"/>
        </p:nvSpPr>
        <p:spPr>
          <a:xfrm rot="829881" flipH="1">
            <a:off x="709444" y="6380921"/>
            <a:ext cx="688247" cy="452030"/>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 name="connsiteX0" fmla="*/ 688247 w 688247"/>
              <a:gd name="connsiteY0" fmla="*/ 39392 h 439568"/>
              <a:gd name="connsiteX1" fmla="*/ 530320 w 688247"/>
              <a:gd name="connsiteY1" fmla="*/ 0 h 439568"/>
              <a:gd name="connsiteX2" fmla="*/ 0 w 688247"/>
              <a:gd name="connsiteY2" fmla="*/ 405585 h 439568"/>
              <a:gd name="connsiteX3" fmla="*/ 178289 w 688247"/>
              <a:gd name="connsiteY3" fmla="*/ 439568 h 439568"/>
              <a:gd name="connsiteX4" fmla="*/ 688247 w 688247"/>
              <a:gd name="connsiteY4" fmla="*/ 39392 h 439568"/>
              <a:gd name="connsiteX0" fmla="*/ 688247 w 688247"/>
              <a:gd name="connsiteY0" fmla="*/ 39392 h 452030"/>
              <a:gd name="connsiteX1" fmla="*/ 530320 w 688247"/>
              <a:gd name="connsiteY1" fmla="*/ 0 h 452030"/>
              <a:gd name="connsiteX2" fmla="*/ 0 w 688247"/>
              <a:gd name="connsiteY2" fmla="*/ 405585 h 452030"/>
              <a:gd name="connsiteX3" fmla="*/ 175219 w 688247"/>
              <a:gd name="connsiteY3" fmla="*/ 452030 h 452030"/>
              <a:gd name="connsiteX4" fmla="*/ 688247 w 688247"/>
              <a:gd name="connsiteY4" fmla="*/ 39392 h 452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47" h="452030">
                <a:moveTo>
                  <a:pt x="688247" y="39392"/>
                </a:moveTo>
                <a:lnTo>
                  <a:pt x="530320" y="0"/>
                </a:lnTo>
                <a:lnTo>
                  <a:pt x="0" y="405585"/>
                </a:lnTo>
                <a:lnTo>
                  <a:pt x="175219" y="452030"/>
                </a:lnTo>
                <a:lnTo>
                  <a:pt x="688247"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4" name="Picture 13">
            <a:extLst>
              <a:ext uri="{FF2B5EF4-FFF2-40B4-BE49-F238E27FC236}">
                <a16:creationId xmlns:a16="http://schemas.microsoft.com/office/drawing/2014/main" id="{A64A7FA7-CFA5-4869-074B-99CFFEE273D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970394" y="261666"/>
            <a:ext cx="2960490" cy="1930503"/>
          </a:xfrm>
          <a:prstGeom prst="rect">
            <a:avLst/>
          </a:prstGeom>
        </p:spPr>
      </p:pic>
      <p:pic>
        <p:nvPicPr>
          <p:cNvPr id="19" name="Picture 18">
            <a:extLst>
              <a:ext uri="{FF2B5EF4-FFF2-40B4-BE49-F238E27FC236}">
                <a16:creationId xmlns:a16="http://schemas.microsoft.com/office/drawing/2014/main" id="{93E573C7-1561-CB88-E334-C06192236FC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6007885" y="260132"/>
            <a:ext cx="2895132" cy="1932037"/>
          </a:xfrm>
          <a:custGeom>
            <a:avLst/>
            <a:gdLst>
              <a:gd name="connsiteX0" fmla="*/ 452124 w 2895132"/>
              <a:gd name="connsiteY0" fmla="*/ 0 h 1932037"/>
              <a:gd name="connsiteX1" fmla="*/ 2895132 w 2895132"/>
              <a:gd name="connsiteY1" fmla="*/ 0 h 1932037"/>
              <a:gd name="connsiteX2" fmla="*/ 2895132 w 2895132"/>
              <a:gd name="connsiteY2" fmla="*/ 1932037 h 1932037"/>
              <a:gd name="connsiteX3" fmla="*/ 0 w 2895132"/>
              <a:gd name="connsiteY3" fmla="*/ 1932037 h 1932037"/>
            </a:gdLst>
            <a:ahLst/>
            <a:cxnLst>
              <a:cxn ang="0">
                <a:pos x="connsiteX0" y="connsiteY0"/>
              </a:cxn>
              <a:cxn ang="0">
                <a:pos x="connsiteX1" y="connsiteY1"/>
              </a:cxn>
              <a:cxn ang="0">
                <a:pos x="connsiteX2" y="connsiteY2"/>
              </a:cxn>
              <a:cxn ang="0">
                <a:pos x="connsiteX3" y="connsiteY3"/>
              </a:cxn>
            </a:cxnLst>
            <a:rect l="l" t="t" r="r" b="b"/>
            <a:pathLst>
              <a:path w="2895132" h="1932037">
                <a:moveTo>
                  <a:pt x="452124" y="0"/>
                </a:moveTo>
                <a:lnTo>
                  <a:pt x="2895132" y="0"/>
                </a:lnTo>
                <a:lnTo>
                  <a:pt x="2895132" y="1932037"/>
                </a:lnTo>
                <a:lnTo>
                  <a:pt x="0" y="1932037"/>
                </a:lnTo>
                <a:close/>
              </a:path>
            </a:pathLst>
          </a:custGeom>
        </p:spPr>
      </p:pic>
      <p:pic>
        <p:nvPicPr>
          <p:cNvPr id="20" name="Picture 19">
            <a:extLst>
              <a:ext uri="{FF2B5EF4-FFF2-40B4-BE49-F238E27FC236}">
                <a16:creationId xmlns:a16="http://schemas.microsoft.com/office/drawing/2014/main" id="{CA888199-8BB2-2F88-51B5-9FAF6C936797}"/>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5109708" y="2260679"/>
            <a:ext cx="6821176" cy="3848460"/>
          </a:xfrm>
          <a:custGeom>
            <a:avLst/>
            <a:gdLst>
              <a:gd name="connsiteX0" fmla="*/ 900593 w 6821176"/>
              <a:gd name="connsiteY0" fmla="*/ 0 h 3848460"/>
              <a:gd name="connsiteX1" fmla="*/ 6821176 w 6821176"/>
              <a:gd name="connsiteY1" fmla="*/ 0 h 3848460"/>
              <a:gd name="connsiteX2" fmla="*/ 6821176 w 6821176"/>
              <a:gd name="connsiteY2" fmla="*/ 3848460 h 3848460"/>
              <a:gd name="connsiteX3" fmla="*/ 0 w 6821176"/>
              <a:gd name="connsiteY3" fmla="*/ 3848460 h 3848460"/>
            </a:gdLst>
            <a:ahLst/>
            <a:cxnLst>
              <a:cxn ang="0">
                <a:pos x="connsiteX0" y="connsiteY0"/>
              </a:cxn>
              <a:cxn ang="0">
                <a:pos x="connsiteX1" y="connsiteY1"/>
              </a:cxn>
              <a:cxn ang="0">
                <a:pos x="connsiteX2" y="connsiteY2"/>
              </a:cxn>
              <a:cxn ang="0">
                <a:pos x="connsiteX3" y="connsiteY3"/>
              </a:cxn>
            </a:cxnLst>
            <a:rect l="l" t="t" r="r" b="b"/>
            <a:pathLst>
              <a:path w="6821176" h="3848460">
                <a:moveTo>
                  <a:pt x="900593" y="0"/>
                </a:moveTo>
                <a:lnTo>
                  <a:pt x="6821176" y="0"/>
                </a:lnTo>
                <a:lnTo>
                  <a:pt x="6821176" y="3848460"/>
                </a:lnTo>
                <a:lnTo>
                  <a:pt x="0" y="3848460"/>
                </a:lnTo>
                <a:close/>
              </a:path>
            </a:pathLst>
          </a:custGeom>
        </p:spPr>
      </p:pic>
      <p:sp>
        <p:nvSpPr>
          <p:cNvPr id="23" name="Freeform 22">
            <a:extLst>
              <a:ext uri="{FF2B5EF4-FFF2-40B4-BE49-F238E27FC236}">
                <a16:creationId xmlns:a16="http://schemas.microsoft.com/office/drawing/2014/main" id="{3B273FD8-936A-B5FE-350B-C6075290CD42}"/>
              </a:ext>
            </a:extLst>
          </p:cNvPr>
          <p:cNvSpPr/>
          <p:nvPr userDrawn="1"/>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72921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option 1 (2-colum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F3F093-7332-F479-F8B8-8B59C7AADE2F}"/>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8DEEAB51-E8A1-E907-3893-8D5CBEB2FB43}"/>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3B855596-3484-377A-524D-CCBFFC0A3710}"/>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8" name="Title 37">
            <a:extLst>
              <a:ext uri="{FF2B5EF4-FFF2-40B4-BE49-F238E27FC236}">
                <a16:creationId xmlns:a16="http://schemas.microsoft.com/office/drawing/2014/main" id="{6BC7C3A6-2B60-41A0-72F2-D698A86C7D35}"/>
              </a:ext>
            </a:extLst>
          </p:cNvPr>
          <p:cNvSpPr>
            <a:spLocks noGrp="1"/>
          </p:cNvSpPr>
          <p:nvPr>
            <p:ph type="title" hasCustomPrompt="1"/>
          </p:nvPr>
        </p:nvSpPr>
        <p:spPr>
          <a:xfrm>
            <a:off x="233115" y="244928"/>
            <a:ext cx="10179237" cy="899167"/>
          </a:xfrm>
        </p:spPr>
        <p:txBody>
          <a:bodyPr anchor="t"/>
          <a:lstStyle>
            <a:lvl1pPr algn="l">
              <a:defRPr/>
            </a:lvl1pPr>
          </a:lstStyle>
          <a:p>
            <a:r>
              <a:rPr lang="en-US"/>
              <a:t>Content slide option 1</a:t>
            </a:r>
          </a:p>
        </p:txBody>
      </p:sp>
      <p:sp>
        <p:nvSpPr>
          <p:cNvPr id="12" name="Content Placeholder 11">
            <a:extLst>
              <a:ext uri="{FF2B5EF4-FFF2-40B4-BE49-F238E27FC236}">
                <a16:creationId xmlns:a16="http://schemas.microsoft.com/office/drawing/2014/main" id="{BF898179-7EB6-8595-1856-6FCF77148717}"/>
              </a:ext>
            </a:extLst>
          </p:cNvPr>
          <p:cNvSpPr>
            <a:spLocks noGrp="1"/>
          </p:cNvSpPr>
          <p:nvPr>
            <p:ph sz="quarter" idx="11" hasCustomPrompt="1"/>
          </p:nvPr>
        </p:nvSpPr>
        <p:spPr>
          <a:xfrm>
            <a:off x="6096000" y="1454150"/>
            <a:ext cx="5880100" cy="4562475"/>
          </a:xfrm>
        </p:spPr>
        <p:txBody>
          <a:bodyPr/>
          <a:lstStyle>
            <a:lvl2pPr marL="457200" indent="0">
              <a:buNone/>
              <a:defRPr/>
            </a:lvl2pPr>
          </a:lstStyle>
          <a:p>
            <a:pPr lvl="0"/>
            <a:r>
              <a:rPr lang="en-US"/>
              <a:t>Simple is beautiful</a:t>
            </a:r>
          </a:p>
          <a:p>
            <a:pPr lvl="2"/>
            <a:r>
              <a:rPr lang="en-US"/>
              <a:t>Third level</a:t>
            </a:r>
          </a:p>
          <a:p>
            <a:pPr lvl="3"/>
            <a:r>
              <a:rPr lang="en-US"/>
              <a:t>Fourth level</a:t>
            </a:r>
          </a:p>
        </p:txBody>
      </p:sp>
      <p:sp>
        <p:nvSpPr>
          <p:cNvPr id="16" name="Content Placeholder 15">
            <a:extLst>
              <a:ext uri="{FF2B5EF4-FFF2-40B4-BE49-F238E27FC236}">
                <a16:creationId xmlns:a16="http://schemas.microsoft.com/office/drawing/2014/main" id="{9E4BA538-A788-5F43-AA5C-326767A6E5E3}"/>
              </a:ext>
            </a:extLst>
          </p:cNvPr>
          <p:cNvSpPr>
            <a:spLocks noGrp="1"/>
          </p:cNvSpPr>
          <p:nvPr>
            <p:ph sz="quarter" idx="12" hasCustomPrompt="1"/>
          </p:nvPr>
        </p:nvSpPr>
        <p:spPr>
          <a:xfrm>
            <a:off x="233115" y="1454150"/>
            <a:ext cx="5724525" cy="4562475"/>
          </a:xfrm>
        </p:spPr>
        <p:txBody>
          <a:bodyPr/>
          <a:lstStyle/>
          <a:p>
            <a:pPr lvl="0"/>
            <a:r>
              <a:rPr lang="en-US"/>
              <a:t>Keep bullets short and sweet</a:t>
            </a:r>
          </a:p>
          <a:p>
            <a:pPr lvl="1"/>
            <a:r>
              <a:rPr lang="en-US"/>
              <a:t>Second level</a:t>
            </a:r>
          </a:p>
          <a:p>
            <a:pPr lvl="2"/>
            <a:r>
              <a:rPr lang="en-US"/>
              <a:t>Third level</a:t>
            </a:r>
          </a:p>
          <a:p>
            <a:pPr lvl="3"/>
            <a:r>
              <a:rPr lang="en-US"/>
              <a:t>Fourth level</a:t>
            </a:r>
          </a:p>
        </p:txBody>
      </p:sp>
      <p:sp>
        <p:nvSpPr>
          <p:cNvPr id="17" name="Freeform 16">
            <a:extLst>
              <a:ext uri="{FF2B5EF4-FFF2-40B4-BE49-F238E27FC236}">
                <a16:creationId xmlns:a16="http://schemas.microsoft.com/office/drawing/2014/main" id="{74792671-34CE-1B30-D0BC-7E45EE27356F}"/>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AACA638E-E78E-944A-10E2-D031708AF769}"/>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59DCFDE6-B1A4-2826-E476-9D9054F94CC2}"/>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58D7907A-1772-D66E-EC9B-F39FCB9D1105}"/>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 name="Freeform 4">
            <a:extLst>
              <a:ext uri="{FF2B5EF4-FFF2-40B4-BE49-F238E27FC236}">
                <a16:creationId xmlns:a16="http://schemas.microsoft.com/office/drawing/2014/main" id="{4E8ED0B5-57E2-43C4-3E9B-222E63EB9E6D}"/>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3F873996-45D3-DD6E-99E8-9AC19A99B3D3}"/>
              </a:ext>
            </a:extLst>
          </p:cNvPr>
          <p:cNvSpPr/>
          <p:nvPr userDrawn="1"/>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F1CE34F7-202A-A9B3-A787-E6E39B1874BA}"/>
              </a:ext>
            </a:extLst>
          </p:cNvPr>
          <p:cNvSpPr/>
          <p:nvPr userDrawn="1"/>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52CF0A90-5290-2A4C-E491-DA47EDEA879F}"/>
              </a:ext>
            </a:extLst>
          </p:cNvPr>
          <p:cNvSpPr/>
          <p:nvPr userDrawn="1"/>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9" name="Freeform 8">
            <a:extLst>
              <a:ext uri="{FF2B5EF4-FFF2-40B4-BE49-F238E27FC236}">
                <a16:creationId xmlns:a16="http://schemas.microsoft.com/office/drawing/2014/main" id="{76D65A2C-54A5-DB5C-6ED4-7330935385A5}"/>
              </a:ext>
            </a:extLst>
          </p:cNvPr>
          <p:cNvSpPr/>
          <p:nvPr userDrawn="1"/>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3873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option 2">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B78886F6-D976-7BC3-DA42-9ABA55B400CB}"/>
              </a:ext>
            </a:extLst>
          </p:cNvPr>
          <p:cNvSpPr>
            <a:spLocks noGrp="1"/>
          </p:cNvSpPr>
          <p:nvPr>
            <p:ph type="title" hasCustomPrompt="1"/>
          </p:nvPr>
        </p:nvSpPr>
        <p:spPr>
          <a:xfrm>
            <a:off x="244807" y="363629"/>
            <a:ext cx="5574960" cy="1129941"/>
          </a:xfrm>
        </p:spPr>
        <p:txBody>
          <a:bodyPr/>
          <a:lstStyle/>
          <a:p>
            <a:r>
              <a:rPr lang="en-US"/>
              <a:t>Content slide option 2</a:t>
            </a:r>
          </a:p>
        </p:txBody>
      </p:sp>
      <p:sp>
        <p:nvSpPr>
          <p:cNvPr id="2" name="Rectangle 1">
            <a:extLst>
              <a:ext uri="{FF2B5EF4-FFF2-40B4-BE49-F238E27FC236}">
                <a16:creationId xmlns:a16="http://schemas.microsoft.com/office/drawing/2014/main" id="{F6A959E4-7880-C628-ED69-D8A3DE77C0C2}"/>
              </a:ext>
            </a:extLst>
          </p:cNvPr>
          <p:cNvSpPr/>
          <p:nvPr/>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B202CDAB-5B67-CD90-76A6-2AC7D0B980A0}"/>
              </a:ext>
            </a:extLst>
          </p:cNvPr>
          <p:cNvSpPr/>
          <p:nvPr/>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7A2886C4-DAB8-F8E4-46C3-5EF9C9CA7304}"/>
              </a:ext>
            </a:extLst>
          </p:cNvPr>
          <p:cNvSpPr/>
          <p:nvPr/>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Freeform 5">
            <a:extLst>
              <a:ext uri="{FF2B5EF4-FFF2-40B4-BE49-F238E27FC236}">
                <a16:creationId xmlns:a16="http://schemas.microsoft.com/office/drawing/2014/main" id="{BE3EDBE6-CEC7-8AA2-5DA8-1DC3E5DAB413}"/>
              </a:ext>
            </a:extLst>
          </p:cNvPr>
          <p:cNvSpPr/>
          <p:nvPr/>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Picture Placeholder 12">
            <a:extLst>
              <a:ext uri="{FF2B5EF4-FFF2-40B4-BE49-F238E27FC236}">
                <a16:creationId xmlns:a16="http://schemas.microsoft.com/office/drawing/2014/main" id="{B2BC1F7D-4659-5435-5E30-D153565267A4}"/>
              </a:ext>
            </a:extLst>
          </p:cNvPr>
          <p:cNvSpPr>
            <a:spLocks noGrp="1"/>
          </p:cNvSpPr>
          <p:nvPr>
            <p:ph type="pic" sz="quarter" idx="11"/>
          </p:nvPr>
        </p:nvSpPr>
        <p:spPr>
          <a:xfrm>
            <a:off x="6236414" y="359519"/>
            <a:ext cx="5574960" cy="5574960"/>
          </a:xfrm>
          <a:custGeom>
            <a:avLst/>
            <a:gdLst>
              <a:gd name="connsiteX0" fmla="*/ 2787480 w 5574960"/>
              <a:gd name="connsiteY0" fmla="*/ 0 h 5574960"/>
              <a:gd name="connsiteX1" fmla="*/ 5574960 w 5574960"/>
              <a:gd name="connsiteY1" fmla="*/ 2787480 h 5574960"/>
              <a:gd name="connsiteX2" fmla="*/ 2787480 w 5574960"/>
              <a:gd name="connsiteY2" fmla="*/ 5574960 h 5574960"/>
              <a:gd name="connsiteX3" fmla="*/ 0 w 5574960"/>
              <a:gd name="connsiteY3" fmla="*/ 2787480 h 5574960"/>
              <a:gd name="connsiteX4" fmla="*/ 2787480 w 5574960"/>
              <a:gd name="connsiteY4" fmla="*/ 0 h 557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4960" h="5574960">
                <a:moveTo>
                  <a:pt x="2787480" y="0"/>
                </a:moveTo>
                <a:cubicBezTo>
                  <a:pt x="4326963" y="0"/>
                  <a:pt x="5574960" y="1247997"/>
                  <a:pt x="5574960" y="2787480"/>
                </a:cubicBezTo>
                <a:cubicBezTo>
                  <a:pt x="5574960" y="4326963"/>
                  <a:pt x="4326963" y="5574960"/>
                  <a:pt x="2787480" y="5574960"/>
                </a:cubicBezTo>
                <a:cubicBezTo>
                  <a:pt x="1247997" y="5574960"/>
                  <a:pt x="0" y="4326963"/>
                  <a:pt x="0" y="2787480"/>
                </a:cubicBezTo>
                <a:cubicBezTo>
                  <a:pt x="0" y="1247997"/>
                  <a:pt x="1247997" y="0"/>
                  <a:pt x="2787480" y="0"/>
                </a:cubicBezTo>
                <a:close/>
              </a:path>
            </a:pathLst>
          </a:custGeom>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F94B64B6-0EC3-F76C-973D-1AEA6FF2BA0C}"/>
              </a:ext>
            </a:extLst>
          </p:cNvPr>
          <p:cNvSpPr>
            <a:spLocks noGrp="1"/>
          </p:cNvSpPr>
          <p:nvPr>
            <p:ph type="body" sz="quarter" idx="12"/>
          </p:nvPr>
        </p:nvSpPr>
        <p:spPr>
          <a:xfrm>
            <a:off x="267979" y="2075882"/>
            <a:ext cx="5528617"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A6E7A2EC-5CBD-93B8-0435-95495FFDAF25}"/>
              </a:ext>
            </a:extLst>
          </p:cNvPr>
          <p:cNvSpPr/>
          <p:nvPr userDrawn="1"/>
        </p:nvSpPr>
        <p:spPr>
          <a:xfrm>
            <a:off x="0" y="6339890"/>
            <a:ext cx="12192000" cy="518110"/>
          </a:xfrm>
          <a:prstGeom prst="rect">
            <a:avLst/>
          </a:prstGeom>
          <a:solidFill>
            <a:srgbClr val="003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1BF1B2F8-7E68-D9F9-0D98-839E2B4DEC4F}"/>
              </a:ext>
            </a:extLst>
          </p:cNvPr>
          <p:cNvSpPr/>
          <p:nvPr userDrawn="1"/>
        </p:nvSpPr>
        <p:spPr>
          <a:xfrm rot="10800000">
            <a:off x="0" y="6339890"/>
            <a:ext cx="766534" cy="1619118"/>
          </a:xfrm>
          <a:custGeom>
            <a:avLst/>
            <a:gdLst>
              <a:gd name="connsiteX0" fmla="*/ 764834 w 764834"/>
              <a:gd name="connsiteY0" fmla="*/ 1619118 h 1619118"/>
              <a:gd name="connsiteX1" fmla="*/ 0 w 764834"/>
              <a:gd name="connsiteY1" fmla="*/ 1616230 h 1619118"/>
              <a:gd name="connsiteX2" fmla="*/ 248115 w 764834"/>
              <a:gd name="connsiteY2" fmla="*/ 1091918 h 1619118"/>
              <a:gd name="connsiteX3" fmla="*/ 764833 w 764834"/>
              <a:gd name="connsiteY3" fmla="*/ 1091918 h 1619118"/>
              <a:gd name="connsiteX4" fmla="*/ 764833 w 764834"/>
              <a:gd name="connsiteY4" fmla="*/ 3 h 1619118"/>
              <a:gd name="connsiteX5" fmla="*/ 764834 w 764834"/>
              <a:gd name="connsiteY5" fmla="*/ 0 h 161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34" h="1619118">
                <a:moveTo>
                  <a:pt x="764834" y="1619118"/>
                </a:moveTo>
                <a:lnTo>
                  <a:pt x="0" y="1616230"/>
                </a:lnTo>
                <a:lnTo>
                  <a:pt x="248115" y="1091918"/>
                </a:lnTo>
                <a:lnTo>
                  <a:pt x="764833" y="1091918"/>
                </a:lnTo>
                <a:lnTo>
                  <a:pt x="764833" y="3"/>
                </a:lnTo>
                <a:lnTo>
                  <a:pt x="764834" y="0"/>
                </a:lnTo>
                <a:close/>
              </a:path>
            </a:pathLst>
          </a:custGeom>
          <a:solidFill>
            <a:srgbClr val="3E6E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C668E036-667A-263E-AB3B-CF1C4711FF77}"/>
              </a:ext>
            </a:extLst>
          </p:cNvPr>
          <p:cNvSpPr/>
          <p:nvPr userDrawn="1"/>
        </p:nvSpPr>
        <p:spPr>
          <a:xfrm rot="829881" flipH="1">
            <a:off x="711103" y="6379710"/>
            <a:ext cx="676600" cy="439568"/>
          </a:xfrm>
          <a:custGeom>
            <a:avLst/>
            <a:gdLst>
              <a:gd name="connsiteX0" fmla="*/ 681201 w 681201"/>
              <a:gd name="connsiteY0" fmla="*/ 33986 h 439568"/>
              <a:gd name="connsiteX1" fmla="*/ 518673 w 681201"/>
              <a:gd name="connsiteY1" fmla="*/ 0 h 439568"/>
              <a:gd name="connsiteX2" fmla="*/ 0 w 681201"/>
              <a:gd name="connsiteY2" fmla="*/ 398541 h 439568"/>
              <a:gd name="connsiteX3" fmla="*/ 166642 w 681201"/>
              <a:gd name="connsiteY3" fmla="*/ 439568 h 439568"/>
              <a:gd name="connsiteX0" fmla="*/ 676600 w 676600"/>
              <a:gd name="connsiteY0" fmla="*/ 39392 h 439568"/>
              <a:gd name="connsiteX1" fmla="*/ 518673 w 676600"/>
              <a:gd name="connsiteY1" fmla="*/ 0 h 439568"/>
              <a:gd name="connsiteX2" fmla="*/ 0 w 676600"/>
              <a:gd name="connsiteY2" fmla="*/ 398541 h 439568"/>
              <a:gd name="connsiteX3" fmla="*/ 166642 w 676600"/>
              <a:gd name="connsiteY3" fmla="*/ 439568 h 439568"/>
              <a:gd name="connsiteX4" fmla="*/ 676600 w 676600"/>
              <a:gd name="connsiteY4" fmla="*/ 39392 h 4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00" h="439568">
                <a:moveTo>
                  <a:pt x="676600" y="39392"/>
                </a:moveTo>
                <a:lnTo>
                  <a:pt x="518673" y="0"/>
                </a:lnTo>
                <a:lnTo>
                  <a:pt x="0" y="398541"/>
                </a:lnTo>
                <a:lnTo>
                  <a:pt x="166642" y="439568"/>
                </a:lnTo>
                <a:lnTo>
                  <a:pt x="676600" y="39392"/>
                </a:lnTo>
                <a:close/>
              </a:path>
            </a:pathLst>
          </a:custGeom>
          <a:solidFill>
            <a:srgbClr val="F3A01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9">
            <a:extLst>
              <a:ext uri="{FF2B5EF4-FFF2-40B4-BE49-F238E27FC236}">
                <a16:creationId xmlns:a16="http://schemas.microsoft.com/office/drawing/2014/main" id="{3F8628ED-0295-9CF9-0259-BF18F65D73BE}"/>
              </a:ext>
            </a:extLst>
          </p:cNvPr>
          <p:cNvSpPr/>
          <p:nvPr userDrawn="1"/>
        </p:nvSpPr>
        <p:spPr>
          <a:xfrm rot="19069158" flipH="1">
            <a:off x="457173" y="6459245"/>
            <a:ext cx="611429" cy="663585"/>
          </a:xfrm>
          <a:custGeom>
            <a:avLst/>
            <a:gdLst>
              <a:gd name="connsiteX0" fmla="*/ 0 w 611429"/>
              <a:gd name="connsiteY0" fmla="*/ 0 h 663585"/>
              <a:gd name="connsiteX1" fmla="*/ 50161 w 611429"/>
              <a:gd name="connsiteY1" fmla="*/ 663585 h 663585"/>
              <a:gd name="connsiteX2" fmla="*/ 64438 w 611429"/>
              <a:gd name="connsiteY2" fmla="*/ 650749 h 663585"/>
              <a:gd name="connsiteX3" fmla="*/ 611230 w 611429"/>
              <a:gd name="connsiteY3" fmla="*/ 155284 h 663585"/>
              <a:gd name="connsiteX4" fmla="*/ 611429 w 611429"/>
              <a:gd name="connsiteY4" fmla="*/ 141862 h 6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29" h="663585">
                <a:moveTo>
                  <a:pt x="0" y="0"/>
                </a:moveTo>
                <a:lnTo>
                  <a:pt x="50161" y="663585"/>
                </a:lnTo>
                <a:lnTo>
                  <a:pt x="64438" y="650749"/>
                </a:lnTo>
                <a:lnTo>
                  <a:pt x="611230" y="155284"/>
                </a:lnTo>
                <a:lnTo>
                  <a:pt x="611429" y="141862"/>
                </a:lnTo>
                <a:close/>
              </a:path>
            </a:pathLst>
          </a:custGeom>
          <a:solidFill>
            <a:srgbClr val="215A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3283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6446D-F2D3-A8CA-EF4B-73057187E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a:t>
            </a:r>
          </a:p>
        </p:txBody>
      </p:sp>
      <p:sp>
        <p:nvSpPr>
          <p:cNvPr id="3" name="Text Placeholder 2">
            <a:extLst>
              <a:ext uri="{FF2B5EF4-FFF2-40B4-BE49-F238E27FC236}">
                <a16:creationId xmlns:a16="http://schemas.microsoft.com/office/drawing/2014/main" id="{4C9222C0-0BEA-A7D6-D3A6-6963E109A1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4844B-37AB-009F-5D90-D78F5351C0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5E613-95E0-42EA-9150-73D33818E02E}" type="datetimeFigureOut">
              <a:rPr lang="en-US" smtClean="0"/>
              <a:t>11/6/2025</a:t>
            </a:fld>
            <a:endParaRPr lang="en-US"/>
          </a:p>
        </p:txBody>
      </p:sp>
      <p:sp>
        <p:nvSpPr>
          <p:cNvPr id="5" name="Footer Placeholder 4">
            <a:extLst>
              <a:ext uri="{FF2B5EF4-FFF2-40B4-BE49-F238E27FC236}">
                <a16:creationId xmlns:a16="http://schemas.microsoft.com/office/drawing/2014/main" id="{7ED487FE-7163-5697-0FF6-B0B094A386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855081-384F-1B13-04E7-41121FBC6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97218-34FD-48DD-B8E8-0269353C89AC}" type="slidenum">
              <a:rPr lang="en-US" smtClean="0"/>
              <a:t>‹#›</a:t>
            </a:fld>
            <a:endParaRPr lang="en-US"/>
          </a:p>
        </p:txBody>
      </p:sp>
    </p:spTree>
    <p:extLst>
      <p:ext uri="{BB962C8B-B14F-4D97-AF65-F5344CB8AC3E}">
        <p14:creationId xmlns:p14="http://schemas.microsoft.com/office/powerpoint/2010/main" val="86890338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Lst>
  <p:txStyles>
    <p:titleStyle>
      <a:lvl1pPr algn="l" defTabSz="914400" rtl="0" eaLnBrk="1" latinLnBrk="0" hangingPunct="1">
        <a:lnSpc>
          <a:spcPct val="100000"/>
        </a:lnSpc>
        <a:spcBef>
          <a:spcPct val="0"/>
        </a:spcBef>
        <a:buNone/>
        <a:defRPr sz="3600" b="1" i="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6350" indent="0" algn="l" defTabSz="914400" rtl="0" eaLnBrk="1" latinLnBrk="0" hangingPunct="1">
        <a:lnSpc>
          <a:spcPct val="100000"/>
        </a:lnSpc>
        <a:spcBef>
          <a:spcPts val="600"/>
        </a:spcBef>
        <a:buClr>
          <a:schemeClr val="accent1"/>
        </a:buClr>
        <a:buFont typeface="Arial" panose="020B0604020202020204" pitchFamily="34" charset="0"/>
        <a:buNone/>
        <a:tabLst/>
        <a:defRPr sz="2400" b="0" i="0" kern="1200">
          <a:solidFill>
            <a:schemeClr val="tx1"/>
          </a:solidFill>
          <a:latin typeface="Aptos" panose="020B0004020202020204" pitchFamily="34" charset="0"/>
          <a:ea typeface="Verdana" panose="020B0604030504040204" pitchFamily="34" charset="0"/>
          <a:cs typeface="Arial" panose="020B0604020202020204" pitchFamily="34" charset="0"/>
        </a:defRPr>
      </a:lvl1pPr>
      <a:lvl2pPr marL="290513" indent="-284163" algn="l" defTabSz="914400" rtl="0" eaLnBrk="1" latinLnBrk="0" hangingPunct="1">
        <a:lnSpc>
          <a:spcPct val="100000"/>
        </a:lnSpc>
        <a:spcBef>
          <a:spcPts val="600"/>
        </a:spcBef>
        <a:buClr>
          <a:schemeClr val="accent1"/>
        </a:buClr>
        <a:buFont typeface="Arial" panose="020B0604020202020204" pitchFamily="34" charset="0"/>
        <a:buChar char="•"/>
        <a:tabLst/>
        <a:defRPr sz="2000" b="0" i="0" kern="1200">
          <a:solidFill>
            <a:schemeClr val="tx1"/>
          </a:solidFill>
          <a:latin typeface="Aptos" panose="020B0004020202020204" pitchFamily="34" charset="0"/>
          <a:ea typeface="+mn-ea"/>
          <a:cs typeface="Arial" panose="020B0604020202020204" pitchFamily="34" charset="0"/>
        </a:defRPr>
      </a:lvl2pPr>
      <a:lvl3pPr marL="574675" indent="-284163" algn="l" defTabSz="914400" rtl="0" eaLnBrk="1" latinLnBrk="0" hangingPunct="1">
        <a:lnSpc>
          <a:spcPct val="100000"/>
        </a:lnSpc>
        <a:spcBef>
          <a:spcPts val="600"/>
        </a:spcBef>
        <a:buClr>
          <a:schemeClr val="accent1"/>
        </a:buClr>
        <a:buFont typeface="Arial" panose="020B0604020202020204" pitchFamily="34" charset="0"/>
        <a:buChar char="•"/>
        <a:tabLst/>
        <a:defRPr sz="2000" b="0" i="0" kern="1200">
          <a:solidFill>
            <a:schemeClr val="tx1"/>
          </a:solidFill>
          <a:latin typeface="Aptos" panose="020B0004020202020204" pitchFamily="34" charset="0"/>
          <a:ea typeface="+mn-ea"/>
          <a:cs typeface="Arial" panose="020B0604020202020204" pitchFamily="34" charset="0"/>
        </a:defRPr>
      </a:lvl3pPr>
      <a:lvl4pPr marL="914400" indent="-284163" algn="l" defTabSz="914400" rtl="0" eaLnBrk="1" latinLnBrk="0" hangingPunct="1">
        <a:lnSpc>
          <a:spcPct val="100000"/>
        </a:lnSpc>
        <a:spcBef>
          <a:spcPts val="600"/>
        </a:spcBef>
        <a:buClr>
          <a:schemeClr val="accent1"/>
        </a:buClr>
        <a:buFont typeface="Arial" panose="020B0604020202020204" pitchFamily="34" charset="0"/>
        <a:buChar char="•"/>
        <a:tabLst/>
        <a:defRPr sz="2000" b="0" i="0" kern="1200">
          <a:solidFill>
            <a:schemeClr val="tx1"/>
          </a:solidFill>
          <a:latin typeface="Aptos" panose="020B0004020202020204" pitchFamily="34" charset="0"/>
          <a:ea typeface="+mn-ea"/>
          <a:cs typeface="Arial" panose="020B0604020202020204" pitchFamily="34" charset="0"/>
        </a:defRPr>
      </a:lvl4pPr>
      <a:lvl5pPr marL="1204913" indent="-233363" algn="l" defTabSz="914400" rtl="0" eaLnBrk="1" latinLnBrk="0" hangingPunct="1">
        <a:lnSpc>
          <a:spcPct val="100000"/>
        </a:lnSpc>
        <a:spcBef>
          <a:spcPts val="600"/>
        </a:spcBef>
        <a:buClr>
          <a:schemeClr val="accent1"/>
        </a:buClr>
        <a:buFont typeface="Arial" panose="020B0604020202020204" pitchFamily="34" charset="0"/>
        <a:buChar char="•"/>
        <a:tabLst/>
        <a:defRPr sz="2000" b="0" i="0" kern="1200">
          <a:solidFill>
            <a:schemeClr val="tx1"/>
          </a:solidFill>
          <a:latin typeface="Aptos" panose="020B00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26DB5D-042B-B0F3-D649-BFCF09279F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0E98DC-AAB4-65D3-69E8-C12A08A85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40EF9-968D-8BAE-C854-40E2AEAAB2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021D9A-83C0-42F2-80A7-7995D02C29C6}" type="datetimeFigureOut">
              <a:rPr lang="en-US" smtClean="0"/>
              <a:t>11/6/2025</a:t>
            </a:fld>
            <a:endParaRPr lang="en-US"/>
          </a:p>
        </p:txBody>
      </p:sp>
      <p:sp>
        <p:nvSpPr>
          <p:cNvPr id="5" name="Footer Placeholder 4">
            <a:extLst>
              <a:ext uri="{FF2B5EF4-FFF2-40B4-BE49-F238E27FC236}">
                <a16:creationId xmlns:a16="http://schemas.microsoft.com/office/drawing/2014/main" id="{CF190BFE-0BCF-66FB-4D59-9361E8841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70C6B2-1F45-1A85-B5F4-F32ACB60DD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ADA1B0-607D-4466-8A16-48E3C8D030C5}" type="slidenum">
              <a:rPr lang="en-US" smtClean="0"/>
              <a:t>‹#›</a:t>
            </a:fld>
            <a:endParaRPr lang="en-US"/>
          </a:p>
        </p:txBody>
      </p:sp>
    </p:spTree>
    <p:extLst>
      <p:ext uri="{BB962C8B-B14F-4D97-AF65-F5344CB8AC3E}">
        <p14:creationId xmlns:p14="http://schemas.microsoft.com/office/powerpoint/2010/main" val="168899513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B1241A-C57A-5E50-BF56-55F2A7447088}"/>
              </a:ext>
            </a:extLst>
          </p:cNvPr>
          <p:cNvSpPr>
            <a:spLocks noGrp="1"/>
          </p:cNvSpPr>
          <p:nvPr>
            <p:ph type="body" sz="quarter" idx="13"/>
          </p:nvPr>
        </p:nvSpPr>
        <p:spPr/>
        <p:txBody>
          <a:bodyPr/>
          <a:lstStyle/>
          <a:p>
            <a:r>
              <a:rPr lang="en-US">
                <a:latin typeface="Verdana"/>
                <a:ea typeface="Verdana"/>
              </a:rPr>
              <a:t>Durham Open Space Plan and Conservation Strategy</a:t>
            </a:r>
          </a:p>
        </p:txBody>
      </p:sp>
      <p:sp>
        <p:nvSpPr>
          <p:cNvPr id="4" name="Text Placeholder 3">
            <a:extLst>
              <a:ext uri="{FF2B5EF4-FFF2-40B4-BE49-F238E27FC236}">
                <a16:creationId xmlns:a16="http://schemas.microsoft.com/office/drawing/2014/main" id="{80DB9C63-3007-295A-CDCC-391511621775}"/>
              </a:ext>
            </a:extLst>
          </p:cNvPr>
          <p:cNvSpPr>
            <a:spLocks noGrp="1"/>
          </p:cNvSpPr>
          <p:nvPr>
            <p:ph type="body" sz="quarter" idx="14"/>
          </p:nvPr>
        </p:nvSpPr>
        <p:spPr/>
        <p:txBody>
          <a:bodyPr vert="horz" lIns="91440" tIns="45720" rIns="91440" bIns="45720" rtlCol="0" anchor="t">
            <a:normAutofit/>
          </a:bodyPr>
          <a:lstStyle/>
          <a:p>
            <a:r>
              <a:rPr lang="en-US" b="1"/>
              <a:t>Durham Select Board Meeting</a:t>
            </a:r>
            <a:endParaRPr lang="en-US"/>
          </a:p>
        </p:txBody>
      </p:sp>
      <p:sp>
        <p:nvSpPr>
          <p:cNvPr id="5" name="Text Placeholder 4">
            <a:extLst>
              <a:ext uri="{FF2B5EF4-FFF2-40B4-BE49-F238E27FC236}">
                <a16:creationId xmlns:a16="http://schemas.microsoft.com/office/drawing/2014/main" id="{546EC755-F2E4-36CA-26D4-F0BDED31A0E5}"/>
              </a:ext>
            </a:extLst>
          </p:cNvPr>
          <p:cNvSpPr>
            <a:spLocks noGrp="1"/>
          </p:cNvSpPr>
          <p:nvPr>
            <p:ph type="body" sz="quarter" idx="15"/>
          </p:nvPr>
        </p:nvSpPr>
        <p:spPr/>
        <p:txBody>
          <a:bodyPr vert="horz" lIns="91440" tIns="45720" rIns="91440" bIns="45720" rtlCol="0" anchor="t">
            <a:noAutofit/>
          </a:bodyPr>
          <a:lstStyle/>
          <a:p>
            <a:r>
              <a:rPr lang="en-US"/>
              <a:t>October 28, 2025</a:t>
            </a:r>
          </a:p>
        </p:txBody>
      </p:sp>
      <p:pic>
        <p:nvPicPr>
          <p:cNvPr id="6" name="Picture 5">
            <a:extLst>
              <a:ext uri="{FF2B5EF4-FFF2-40B4-BE49-F238E27FC236}">
                <a16:creationId xmlns:a16="http://schemas.microsoft.com/office/drawing/2014/main" id="{125A634B-FF73-82EE-96D7-3F7D476C1916}"/>
              </a:ext>
            </a:extLst>
          </p:cNvPr>
          <p:cNvPicPr>
            <a:picLocks noChangeAspect="1"/>
          </p:cNvPicPr>
          <p:nvPr/>
        </p:nvPicPr>
        <p:blipFill>
          <a:blip r:embed="rId3"/>
          <a:stretch>
            <a:fillRect/>
          </a:stretch>
        </p:blipFill>
        <p:spPr>
          <a:xfrm>
            <a:off x="9899310" y="5866777"/>
            <a:ext cx="2146980" cy="917432"/>
          </a:xfrm>
          <a:prstGeom prst="rect">
            <a:avLst/>
          </a:prstGeom>
        </p:spPr>
      </p:pic>
    </p:spTree>
    <p:extLst>
      <p:ext uri="{BB962C8B-B14F-4D97-AF65-F5344CB8AC3E}">
        <p14:creationId xmlns:p14="http://schemas.microsoft.com/office/powerpoint/2010/main" val="402445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map of a neighborhood&#10;&#10;AI-generated content may be incorrect.">
            <a:extLst>
              <a:ext uri="{FF2B5EF4-FFF2-40B4-BE49-F238E27FC236}">
                <a16:creationId xmlns:a16="http://schemas.microsoft.com/office/drawing/2014/main" id="{35D72A57-0BCD-B4D1-0172-0E008FE1A0DB}"/>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3947" b="13237"/>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55D20857-C7EA-F80C-266B-3D290136FBF6}"/>
              </a:ext>
            </a:extLst>
          </p:cNvPr>
          <p:cNvSpPr>
            <a:spLocks noGrp="1"/>
          </p:cNvSpPr>
          <p:nvPr>
            <p:ph type="ctrTitle"/>
          </p:nvPr>
        </p:nvSpPr>
        <p:spPr>
          <a:xfrm>
            <a:off x="1524000" y="1122362"/>
            <a:ext cx="9144000" cy="2900518"/>
          </a:xfrm>
        </p:spPr>
        <p:txBody>
          <a:bodyPr>
            <a:normAutofit/>
          </a:bodyPr>
          <a:lstStyle/>
          <a:p>
            <a:r>
              <a:rPr lang="en-US">
                <a:solidFill>
                  <a:srgbClr val="FFFFFF"/>
                </a:solidFill>
              </a:rPr>
              <a:t>Durham Open Space Plan</a:t>
            </a:r>
          </a:p>
        </p:txBody>
      </p:sp>
      <p:sp>
        <p:nvSpPr>
          <p:cNvPr id="3" name="Subtitle 2">
            <a:extLst>
              <a:ext uri="{FF2B5EF4-FFF2-40B4-BE49-F238E27FC236}">
                <a16:creationId xmlns:a16="http://schemas.microsoft.com/office/drawing/2014/main" id="{DB54125C-A08D-5AE1-C393-FEA672B2E94D}"/>
              </a:ext>
            </a:extLst>
          </p:cNvPr>
          <p:cNvSpPr>
            <a:spLocks noGrp="1"/>
          </p:cNvSpPr>
          <p:nvPr>
            <p:ph type="subTitle" idx="1"/>
          </p:nvPr>
        </p:nvSpPr>
        <p:spPr>
          <a:xfrm>
            <a:off x="1524000" y="4159404"/>
            <a:ext cx="9144000" cy="1098395"/>
          </a:xfrm>
        </p:spPr>
        <p:txBody>
          <a:bodyPr>
            <a:normAutofit/>
          </a:bodyPr>
          <a:lstStyle/>
          <a:p>
            <a:r>
              <a:rPr lang="en-US">
                <a:solidFill>
                  <a:srgbClr val="FFFFFF"/>
                </a:solidFill>
              </a:rPr>
              <a:t>Existing Conditions</a:t>
            </a:r>
          </a:p>
        </p:txBody>
      </p:sp>
    </p:spTree>
    <p:extLst>
      <p:ext uri="{BB962C8B-B14F-4D97-AF65-F5344CB8AC3E}">
        <p14:creationId xmlns:p14="http://schemas.microsoft.com/office/powerpoint/2010/main" val="176694251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487FC88-12AE-5EB3-931A-754664B09EE9}"/>
              </a:ext>
            </a:extLst>
          </p:cNvPr>
          <p:cNvSpPr>
            <a:spLocks noGrp="1"/>
          </p:cNvSpPr>
          <p:nvPr>
            <p:ph type="title"/>
          </p:nvPr>
        </p:nvSpPr>
        <p:spPr>
          <a:xfrm>
            <a:off x="411480" y="991443"/>
            <a:ext cx="4443154" cy="1087819"/>
          </a:xfrm>
        </p:spPr>
        <p:txBody>
          <a:bodyPr anchor="b">
            <a:normAutofit/>
          </a:bodyPr>
          <a:lstStyle/>
          <a:p>
            <a:r>
              <a:rPr lang="en-US" sz="3400"/>
              <a:t>Existing Conservation Land (~3%, dark green)</a:t>
            </a:r>
          </a:p>
        </p:txBody>
      </p:sp>
      <p:sp>
        <p:nvSpPr>
          <p:cNvPr id="21" name="Rectangle 2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4265A292-E4FE-FAE0-A7E0-812D8A042BC6}"/>
              </a:ext>
            </a:extLst>
          </p:cNvPr>
          <p:cNvSpPr>
            <a:spLocks noGrp="1"/>
          </p:cNvSpPr>
          <p:nvPr>
            <p:ph idx="1"/>
          </p:nvPr>
        </p:nvSpPr>
        <p:spPr>
          <a:xfrm>
            <a:off x="411480" y="2684095"/>
            <a:ext cx="4443154" cy="3492868"/>
          </a:xfrm>
        </p:spPr>
        <p:txBody>
          <a:bodyPr>
            <a:normAutofit/>
          </a:bodyPr>
          <a:lstStyle/>
          <a:p>
            <a:r>
              <a:rPr lang="en-US" sz="1800"/>
              <a:t>Goal of 30% conserved land by 2030 to align with Maine’s statewide goal.</a:t>
            </a:r>
          </a:p>
          <a:p>
            <a:r>
              <a:rPr lang="en-US" sz="1800"/>
              <a:t>More than 750 acres of conserved land</a:t>
            </a:r>
          </a:p>
          <a:p>
            <a:pPr lvl="1"/>
            <a:r>
              <a:rPr lang="en-US" sz="1400"/>
              <a:t>Town of Durham</a:t>
            </a:r>
          </a:p>
          <a:p>
            <a:pPr lvl="1"/>
            <a:r>
              <a:rPr lang="en-US" sz="1400"/>
              <a:t>Royal River Conservation Trust</a:t>
            </a:r>
          </a:p>
          <a:p>
            <a:pPr lvl="1"/>
            <a:r>
              <a:rPr lang="en-US" sz="1400"/>
              <a:t>Androscoggin Land Trust</a:t>
            </a:r>
          </a:p>
          <a:p>
            <a:pPr lvl="1"/>
            <a:r>
              <a:rPr lang="en-US" sz="1400"/>
              <a:t>Maine Farmland Trust</a:t>
            </a:r>
          </a:p>
          <a:p>
            <a:pPr lvl="1"/>
            <a:r>
              <a:rPr lang="en-US" sz="1400"/>
              <a:t>USDA</a:t>
            </a:r>
          </a:p>
          <a:p>
            <a:r>
              <a:rPr lang="en-US" sz="1800"/>
              <a:t>Concentrated in the western part of town.</a:t>
            </a:r>
          </a:p>
          <a:p>
            <a:r>
              <a:rPr lang="en-US" sz="1800"/>
              <a:t>Additional open space opportunities on town-owned parcels.</a:t>
            </a:r>
          </a:p>
          <a:p>
            <a:pPr lvl="1"/>
            <a:endParaRPr lang="en-US" sz="1400"/>
          </a:p>
        </p:txBody>
      </p:sp>
      <p:pic>
        <p:nvPicPr>
          <p:cNvPr id="5" name="Content Placeholder 4" descr="A map of a neighborhood&#10;&#10;AI-generated content may be incorrect.">
            <a:extLst>
              <a:ext uri="{FF2B5EF4-FFF2-40B4-BE49-F238E27FC236}">
                <a16:creationId xmlns:a16="http://schemas.microsoft.com/office/drawing/2014/main" id="{C99EE043-BB4F-AF21-EEBD-D1B15D22DCF7}"/>
              </a:ext>
            </a:extLst>
          </p:cNvPr>
          <p:cNvPicPr>
            <a:picLocks noChangeAspect="1"/>
          </p:cNvPicPr>
          <p:nvPr/>
        </p:nvPicPr>
        <p:blipFill>
          <a:blip r:embed="rId2">
            <a:extLst>
              <a:ext uri="{28A0092B-C50C-407E-A947-70E740481C1C}">
                <a14:useLocalDpi xmlns:a14="http://schemas.microsoft.com/office/drawing/2010/main" val="0"/>
              </a:ext>
            </a:extLst>
          </a:blip>
          <a:srcRect l="1375" t="1" r="-2366" b="-2"/>
          <a:stretch>
            <a:fillRect/>
          </a:stretch>
        </p:blipFill>
        <p:spPr>
          <a:xfrm>
            <a:off x="5001880" y="837954"/>
            <a:ext cx="7257213" cy="5551280"/>
          </a:xfrm>
          <a:prstGeom prst="rect">
            <a:avLst/>
          </a:prstGeom>
        </p:spPr>
      </p:pic>
    </p:spTree>
    <p:extLst>
      <p:ext uri="{BB962C8B-B14F-4D97-AF65-F5344CB8AC3E}">
        <p14:creationId xmlns:p14="http://schemas.microsoft.com/office/powerpoint/2010/main" val="101711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6D8418-8547-36D8-3942-DD4DE57ED17B}"/>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845084A-DA27-6A80-7E9A-B64BD1131A8C}"/>
              </a:ext>
            </a:extLst>
          </p:cNvPr>
          <p:cNvSpPr>
            <a:spLocks noGrp="1"/>
          </p:cNvSpPr>
          <p:nvPr>
            <p:ph type="title"/>
          </p:nvPr>
        </p:nvSpPr>
        <p:spPr>
          <a:xfrm>
            <a:off x="411480" y="987552"/>
            <a:ext cx="4485861" cy="1088136"/>
          </a:xfrm>
        </p:spPr>
        <p:txBody>
          <a:bodyPr anchor="b">
            <a:normAutofit/>
          </a:bodyPr>
          <a:lstStyle/>
          <a:p>
            <a:r>
              <a:rPr lang="en-US" sz="3400"/>
              <a:t>Lakes and Streams</a:t>
            </a:r>
          </a:p>
        </p:txBody>
      </p:sp>
      <p:sp>
        <p:nvSpPr>
          <p:cNvPr id="30" name="Rectangle 2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C75CAF4F-61B3-47F1-B312-0CE671EB2DF3}"/>
              </a:ext>
            </a:extLst>
          </p:cNvPr>
          <p:cNvSpPr>
            <a:spLocks noGrp="1"/>
          </p:cNvSpPr>
          <p:nvPr>
            <p:ph idx="1"/>
          </p:nvPr>
        </p:nvSpPr>
        <p:spPr>
          <a:xfrm>
            <a:off x="411479" y="2688336"/>
            <a:ext cx="4498848" cy="3584448"/>
          </a:xfrm>
        </p:spPr>
        <p:txBody>
          <a:bodyPr anchor="t">
            <a:normAutofit/>
          </a:bodyPr>
          <a:lstStyle/>
          <a:p>
            <a:r>
              <a:rPr lang="en-US" sz="1800"/>
              <a:t>Four main watersheds</a:t>
            </a:r>
          </a:p>
          <a:p>
            <a:pPr lvl="1"/>
            <a:r>
              <a:rPr lang="en-US" sz="1800"/>
              <a:t>Newell Brook-Androscoggin River</a:t>
            </a:r>
          </a:p>
          <a:p>
            <a:pPr lvl="1"/>
            <a:r>
              <a:rPr lang="en-US" sz="1800"/>
              <a:t>Chandler Brook</a:t>
            </a:r>
          </a:p>
          <a:p>
            <a:pPr lvl="1"/>
            <a:r>
              <a:rPr lang="en-US" sz="1800"/>
              <a:t>East Branch Chandler Brook</a:t>
            </a:r>
          </a:p>
          <a:p>
            <a:pPr lvl="1"/>
            <a:r>
              <a:rPr lang="en-US" sz="1800"/>
              <a:t>Androscoggin River-Merrymeeting Bay</a:t>
            </a:r>
          </a:p>
          <a:p>
            <a:r>
              <a:rPr lang="en-US" sz="1800"/>
              <a:t>Seven major streams</a:t>
            </a:r>
          </a:p>
          <a:p>
            <a:r>
              <a:rPr lang="en-US" sz="1800"/>
              <a:t>Runaround Pond is the largest lake (133 acres)</a:t>
            </a:r>
          </a:p>
          <a:p>
            <a:r>
              <a:rPr lang="en-US" sz="1800"/>
              <a:t>7% of Durham’s lakes and streams are within conserved lands</a:t>
            </a:r>
          </a:p>
          <a:p>
            <a:pPr lvl="1"/>
            <a:endParaRPr lang="en-US" sz="1800"/>
          </a:p>
        </p:txBody>
      </p:sp>
      <p:pic>
        <p:nvPicPr>
          <p:cNvPr id="4" name="Picture 3" descr="A pond with trees and grass&#10;&#10;AI-generated content may be incorrect.">
            <a:extLst>
              <a:ext uri="{FF2B5EF4-FFF2-40B4-BE49-F238E27FC236}">
                <a16:creationId xmlns:a16="http://schemas.microsoft.com/office/drawing/2014/main" id="{961225FB-1EDB-FEDA-E692-94BAB22741F2}"/>
              </a:ext>
            </a:extLst>
          </p:cNvPr>
          <p:cNvPicPr>
            <a:picLocks noChangeAspect="1"/>
          </p:cNvPicPr>
          <p:nvPr/>
        </p:nvPicPr>
        <p:blipFill>
          <a:blip r:embed="rId2">
            <a:extLst>
              <a:ext uri="{28A0092B-C50C-407E-A947-70E740481C1C}">
                <a14:useLocalDpi xmlns:a14="http://schemas.microsoft.com/office/drawing/2010/main" val="0"/>
              </a:ext>
            </a:extLst>
          </a:blip>
          <a:srcRect l="5613" r="19104"/>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08131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318DF8-642B-93D3-DF65-C308F2836C09}"/>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F9939F3-8A32-BD2C-F4D6-FBC69CD47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A3AA21E-DD8D-3FEF-804D-8CAD3DEA5215}"/>
              </a:ext>
            </a:extLst>
          </p:cNvPr>
          <p:cNvSpPr>
            <a:spLocks noGrp="1"/>
          </p:cNvSpPr>
          <p:nvPr>
            <p:ph type="title"/>
          </p:nvPr>
        </p:nvSpPr>
        <p:spPr>
          <a:xfrm>
            <a:off x="411480" y="991443"/>
            <a:ext cx="4443154" cy="1087819"/>
          </a:xfrm>
        </p:spPr>
        <p:txBody>
          <a:bodyPr anchor="b">
            <a:normAutofit/>
          </a:bodyPr>
          <a:lstStyle/>
          <a:p>
            <a:r>
              <a:rPr lang="en-US" sz="3400"/>
              <a:t>Wetlands and Water Resources</a:t>
            </a:r>
          </a:p>
        </p:txBody>
      </p:sp>
      <p:sp>
        <p:nvSpPr>
          <p:cNvPr id="21" name="Rectangle 20">
            <a:extLst>
              <a:ext uri="{FF2B5EF4-FFF2-40B4-BE49-F238E27FC236}">
                <a16:creationId xmlns:a16="http://schemas.microsoft.com/office/drawing/2014/main" id="{A02FBA63-3285-B190-C46C-1F950986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DC731B0-4C2E-240F-1BF0-2F2A862C8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99EC5B82-3BCE-D34C-96A6-CFEDEC408A89}"/>
              </a:ext>
            </a:extLst>
          </p:cNvPr>
          <p:cNvSpPr>
            <a:spLocks noGrp="1"/>
          </p:cNvSpPr>
          <p:nvPr>
            <p:ph idx="1"/>
          </p:nvPr>
        </p:nvSpPr>
        <p:spPr>
          <a:xfrm>
            <a:off x="411480" y="2684095"/>
            <a:ext cx="4443154" cy="3492868"/>
          </a:xfrm>
        </p:spPr>
        <p:txBody>
          <a:bodyPr>
            <a:normAutofit/>
          </a:bodyPr>
          <a:lstStyle/>
          <a:p>
            <a:r>
              <a:rPr lang="en-US" sz="1800"/>
              <a:t>3,500+ acres of wetlands</a:t>
            </a:r>
          </a:p>
          <a:p>
            <a:pPr lvl="1"/>
            <a:r>
              <a:rPr lang="en-US" sz="1400"/>
              <a:t>5.1% conserved</a:t>
            </a:r>
          </a:p>
          <a:p>
            <a:r>
              <a:rPr lang="en-US" sz="1800"/>
              <a:t>1,550+ acres of aquifers</a:t>
            </a:r>
          </a:p>
          <a:p>
            <a:pPr lvl="1"/>
            <a:r>
              <a:rPr lang="en-US" sz="1400"/>
              <a:t>6% conserved</a:t>
            </a:r>
          </a:p>
          <a:p>
            <a:r>
              <a:rPr lang="en-US" sz="1800"/>
              <a:t>32 acres well head protection areas</a:t>
            </a:r>
          </a:p>
          <a:p>
            <a:r>
              <a:rPr lang="en-US" sz="1800"/>
              <a:t>90 acres source water protection areas</a:t>
            </a:r>
          </a:p>
          <a:p>
            <a:pPr lvl="1"/>
            <a:endParaRPr lang="en-US" sz="1400"/>
          </a:p>
        </p:txBody>
      </p:sp>
      <p:pic>
        <p:nvPicPr>
          <p:cNvPr id="5" name="Content Placeholder 4" descr="A map of a neighborhood&#10;&#10;AI-generated content may be incorrect.">
            <a:extLst>
              <a:ext uri="{FF2B5EF4-FFF2-40B4-BE49-F238E27FC236}">
                <a16:creationId xmlns:a16="http://schemas.microsoft.com/office/drawing/2014/main" id="{9A0A3ADF-17A3-0F6D-1FE7-08CFB5D81069}"/>
              </a:ext>
            </a:extLst>
          </p:cNvPr>
          <p:cNvPicPr>
            <a:picLocks noChangeAspect="1"/>
          </p:cNvPicPr>
          <p:nvPr/>
        </p:nvPicPr>
        <p:blipFill>
          <a:blip r:embed="rId2">
            <a:extLst>
              <a:ext uri="{28A0092B-C50C-407E-A947-70E740481C1C}">
                <a14:useLocalDpi xmlns:a14="http://schemas.microsoft.com/office/drawing/2010/main" val="0"/>
              </a:ext>
            </a:extLst>
          </a:blip>
          <a:srcRect l="1375" t="1" r="-2366" b="-2"/>
          <a:stretch>
            <a:fillRect/>
          </a:stretch>
        </p:blipFill>
        <p:spPr>
          <a:xfrm>
            <a:off x="5001880" y="837954"/>
            <a:ext cx="7257213" cy="5551280"/>
          </a:xfrm>
          <a:prstGeom prst="rect">
            <a:avLst/>
          </a:prstGeom>
        </p:spPr>
      </p:pic>
    </p:spTree>
    <p:extLst>
      <p:ext uri="{BB962C8B-B14F-4D97-AF65-F5344CB8AC3E}">
        <p14:creationId xmlns:p14="http://schemas.microsoft.com/office/powerpoint/2010/main" val="2346943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BDE9D0-26F5-79A2-2525-ADAA471047D7}"/>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933FA6F-1458-3109-126D-F83D47506119}"/>
              </a:ext>
            </a:extLst>
          </p:cNvPr>
          <p:cNvSpPr>
            <a:spLocks noGrp="1"/>
          </p:cNvSpPr>
          <p:nvPr>
            <p:ph type="title"/>
          </p:nvPr>
        </p:nvSpPr>
        <p:spPr>
          <a:xfrm>
            <a:off x="411480" y="987552"/>
            <a:ext cx="4485861" cy="1088136"/>
          </a:xfrm>
        </p:spPr>
        <p:txBody>
          <a:bodyPr anchor="b">
            <a:normAutofit/>
          </a:bodyPr>
          <a:lstStyle/>
          <a:p>
            <a:r>
              <a:rPr lang="en-US" sz="3400"/>
              <a:t>Water Quality</a:t>
            </a:r>
          </a:p>
        </p:txBody>
      </p:sp>
      <p:sp>
        <p:nvSpPr>
          <p:cNvPr id="30" name="Rectangle 2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C7C84297-D352-8CE4-2AE1-46811CC93DBA}"/>
              </a:ext>
            </a:extLst>
          </p:cNvPr>
          <p:cNvSpPr>
            <a:spLocks noGrp="1"/>
          </p:cNvSpPr>
          <p:nvPr>
            <p:ph idx="1"/>
          </p:nvPr>
        </p:nvSpPr>
        <p:spPr>
          <a:xfrm>
            <a:off x="411479" y="2688336"/>
            <a:ext cx="4498848" cy="3584448"/>
          </a:xfrm>
        </p:spPr>
        <p:txBody>
          <a:bodyPr anchor="t">
            <a:normAutofit/>
          </a:bodyPr>
          <a:lstStyle/>
          <a:p>
            <a:r>
              <a:rPr lang="en-US" sz="1700"/>
              <a:t>Water quality impairments:</a:t>
            </a:r>
          </a:p>
          <a:p>
            <a:pPr lvl="1"/>
            <a:r>
              <a:rPr lang="en-US" sz="1700"/>
              <a:t>Chandler River/Brook and East Branch Chandler Brook (low dissolved oxygen)</a:t>
            </a:r>
          </a:p>
          <a:p>
            <a:pPr lvl="1"/>
            <a:r>
              <a:rPr lang="en-US" sz="1700"/>
              <a:t>Androscoggin River (legacy toxins)</a:t>
            </a:r>
          </a:p>
          <a:p>
            <a:pPr lvl="1"/>
            <a:r>
              <a:rPr lang="en-US" sz="1700"/>
              <a:t>Runaround Pond (macroinvertebrate assessment nonattainment in 2010)</a:t>
            </a:r>
          </a:p>
          <a:p>
            <a:r>
              <a:rPr lang="en-US" sz="1700"/>
              <a:t>15 site types of potential water quality concerns. Most common types:</a:t>
            </a:r>
          </a:p>
          <a:p>
            <a:pPr lvl="1"/>
            <a:r>
              <a:rPr lang="en-US" sz="1700"/>
              <a:t>RCRA small quantity generator</a:t>
            </a:r>
          </a:p>
          <a:p>
            <a:pPr lvl="1"/>
            <a:r>
              <a:rPr lang="en-US" sz="1700"/>
              <a:t>Resource extraction activity</a:t>
            </a:r>
          </a:p>
          <a:p>
            <a:pPr lvl="1"/>
            <a:r>
              <a:rPr lang="en-US" sz="1700"/>
              <a:t>Automobile graveyard/junkyard</a:t>
            </a:r>
          </a:p>
          <a:p>
            <a:pPr lvl="1"/>
            <a:r>
              <a:rPr lang="en-US" sz="1700"/>
              <a:t>Leaking aboveground storage tank</a:t>
            </a:r>
          </a:p>
          <a:p>
            <a:pPr lvl="1"/>
            <a:endParaRPr lang="en-US" sz="1700"/>
          </a:p>
          <a:p>
            <a:pPr lvl="1"/>
            <a:endParaRPr lang="en-US" sz="1700"/>
          </a:p>
          <a:p>
            <a:pPr lvl="1"/>
            <a:endParaRPr lang="en-US" sz="1700"/>
          </a:p>
        </p:txBody>
      </p:sp>
      <p:pic>
        <p:nvPicPr>
          <p:cNvPr id="8" name="Picture 7" descr="A body of water with trees and blue sky&#10;&#10;AI-generated content may be incorrect.">
            <a:extLst>
              <a:ext uri="{FF2B5EF4-FFF2-40B4-BE49-F238E27FC236}">
                <a16:creationId xmlns:a16="http://schemas.microsoft.com/office/drawing/2014/main" id="{C5361E44-E826-1FBA-49B9-CAD40E76B464}"/>
              </a:ext>
            </a:extLst>
          </p:cNvPr>
          <p:cNvPicPr>
            <a:picLocks noChangeAspect="1"/>
          </p:cNvPicPr>
          <p:nvPr/>
        </p:nvPicPr>
        <p:blipFill>
          <a:blip r:embed="rId3">
            <a:extLst>
              <a:ext uri="{28A0092B-C50C-407E-A947-70E740481C1C}">
                <a14:useLocalDpi xmlns:a14="http://schemas.microsoft.com/office/drawing/2010/main" val="0"/>
              </a:ext>
            </a:extLst>
          </a:blip>
          <a:srcRect l="16606" r="8110"/>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10" name="Content Placeholder 8">
            <a:extLst>
              <a:ext uri="{FF2B5EF4-FFF2-40B4-BE49-F238E27FC236}">
                <a16:creationId xmlns:a16="http://schemas.microsoft.com/office/drawing/2014/main" id="{FF60F946-AF2B-A46E-6902-E361EEC08633}"/>
              </a:ext>
            </a:extLst>
          </p:cNvPr>
          <p:cNvSpPr txBox="1">
            <a:spLocks/>
          </p:cNvSpPr>
          <p:nvPr/>
        </p:nvSpPr>
        <p:spPr>
          <a:xfrm>
            <a:off x="6983946" y="5584020"/>
            <a:ext cx="5208054" cy="1087818"/>
          </a:xfrm>
          <a:prstGeom prst="rect">
            <a:avLst/>
          </a:prstGeom>
          <a:solidFill>
            <a:schemeClr val="accent1">
              <a:lumMod val="20000"/>
              <a:lumOff val="80000"/>
            </a:schemeClr>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500" b="1" i="0" u="none" strike="noStrike" kern="1200" cap="none" spc="0" normalizeH="0" baseline="0" noProof="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6400" b="1" i="0" u="none" strike="noStrike" kern="1200" cap="none" spc="0" normalizeH="0" baseline="0" noProof="0">
                <a:ln>
                  <a:noFill/>
                </a:ln>
                <a:solidFill>
                  <a:prstClr val="black"/>
                </a:solidFill>
                <a:effectLst/>
                <a:uLnTx/>
                <a:uFillTx/>
                <a:latin typeface="Aptos" panose="02110004020202020204"/>
                <a:ea typeface="+mn-ea"/>
                <a:cs typeface="+mn-cs"/>
              </a:rPr>
              <a:t>Why This Matters for Open Space Planning:</a:t>
            </a:r>
            <a:r>
              <a:rPr kumimoji="0" lang="en-US" sz="6400" b="0" i="0" u="none" strike="noStrike" kern="1200" cap="none" spc="0" normalizeH="0" baseline="0" noProof="0">
                <a:ln>
                  <a:noFill/>
                </a:ln>
                <a:solidFill>
                  <a:prstClr val="black"/>
                </a:solidFill>
                <a:effectLst/>
                <a:uLnTx/>
                <a:uFillTx/>
                <a:latin typeface="Aptos" panose="02110004020202020204"/>
                <a:ea typeface="+mn-ea"/>
                <a:cs typeface="+mn-cs"/>
              </a:rPr>
              <a:t> </a:t>
            </a:r>
            <a:br>
              <a:rPr kumimoji="0" lang="en-US" sz="64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6400" b="0" i="0" u="none" strike="noStrike" kern="1200" cap="none" spc="0" normalizeH="0" baseline="0" noProof="0">
                <a:ln>
                  <a:noFill/>
                </a:ln>
                <a:solidFill>
                  <a:prstClr val="black"/>
                </a:solidFill>
                <a:effectLst/>
                <a:uLnTx/>
                <a:uFillTx/>
                <a:latin typeface="Aptos" panose="02110004020202020204"/>
                <a:ea typeface="+mn-ea"/>
                <a:cs typeface="+mn-cs"/>
              </a:rPr>
              <a:t>Water quality protection is a core conservation goal. Conserving land along impaired waterways and around contamination sites can prevent further degradation and support natural restoration.</a:t>
            </a:r>
          </a:p>
        </p:txBody>
      </p:sp>
    </p:spTree>
    <p:extLst>
      <p:ext uri="{BB962C8B-B14F-4D97-AF65-F5344CB8AC3E}">
        <p14:creationId xmlns:p14="http://schemas.microsoft.com/office/powerpoint/2010/main" val="4002855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66AD28-1272-42C1-BB75-4E8940AE350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FFB661-5B6A-DC18-9195-1C6FE2BD8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EFA10CA-847C-447B-8A81-965E02F5A891}"/>
              </a:ext>
            </a:extLst>
          </p:cNvPr>
          <p:cNvSpPr>
            <a:spLocks noGrp="1"/>
          </p:cNvSpPr>
          <p:nvPr>
            <p:ph type="title"/>
          </p:nvPr>
        </p:nvSpPr>
        <p:spPr>
          <a:xfrm>
            <a:off x="411480" y="991443"/>
            <a:ext cx="4443154" cy="1087819"/>
          </a:xfrm>
        </p:spPr>
        <p:txBody>
          <a:bodyPr anchor="b">
            <a:normAutofit/>
          </a:bodyPr>
          <a:lstStyle/>
          <a:p>
            <a:r>
              <a:rPr lang="en-US" sz="3400"/>
              <a:t>Wildlife Habitats</a:t>
            </a:r>
          </a:p>
        </p:txBody>
      </p:sp>
      <p:sp>
        <p:nvSpPr>
          <p:cNvPr id="21" name="Rectangle 20">
            <a:extLst>
              <a:ext uri="{FF2B5EF4-FFF2-40B4-BE49-F238E27FC236}">
                <a16:creationId xmlns:a16="http://schemas.microsoft.com/office/drawing/2014/main" id="{D53940C6-BA22-F978-1C1E-AFF04BEFC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80A872E-1CAA-144C-157E-A2807FE5E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02117B4-DC53-6569-1789-C6BB21017046}"/>
              </a:ext>
            </a:extLst>
          </p:cNvPr>
          <p:cNvSpPr>
            <a:spLocks noGrp="1"/>
          </p:cNvSpPr>
          <p:nvPr>
            <p:ph idx="1"/>
          </p:nvPr>
        </p:nvSpPr>
        <p:spPr>
          <a:xfrm>
            <a:off x="411480" y="2510108"/>
            <a:ext cx="4443154" cy="4142939"/>
          </a:xfrm>
        </p:spPr>
        <p:txBody>
          <a:bodyPr>
            <a:normAutofit lnSpcReduction="10000"/>
          </a:bodyPr>
          <a:lstStyle/>
          <a:p>
            <a:r>
              <a:rPr lang="en-US" sz="1800"/>
              <a:t>Some of the most undeveloped habitat blocks in southern Maine</a:t>
            </a:r>
          </a:p>
          <a:p>
            <a:pPr lvl="1"/>
            <a:r>
              <a:rPr lang="en-US" sz="1400"/>
              <a:t>7 larger than 1,000 acres</a:t>
            </a:r>
          </a:p>
          <a:p>
            <a:pPr lvl="1"/>
            <a:r>
              <a:rPr lang="en-US" sz="1400"/>
              <a:t>14 between 100 and 1,000 acres</a:t>
            </a:r>
          </a:p>
          <a:p>
            <a:r>
              <a:rPr lang="en-US" sz="1800"/>
              <a:t>Habitat for endangered, rare, threatened, and species of special concern</a:t>
            </a:r>
          </a:p>
          <a:p>
            <a:pPr lvl="1"/>
            <a:r>
              <a:rPr lang="en-US" sz="1400"/>
              <a:t>Blanding’s turtle</a:t>
            </a:r>
          </a:p>
          <a:p>
            <a:pPr lvl="1"/>
            <a:r>
              <a:rPr lang="en-US" sz="1400"/>
              <a:t>Bald eagle</a:t>
            </a:r>
          </a:p>
          <a:p>
            <a:pPr lvl="1"/>
            <a:r>
              <a:rPr lang="en-US" sz="1400"/>
              <a:t>Creeper mussel</a:t>
            </a:r>
          </a:p>
          <a:p>
            <a:pPr lvl="1"/>
            <a:r>
              <a:rPr lang="en-US" sz="1400"/>
              <a:t>Dry land sedge</a:t>
            </a:r>
          </a:p>
          <a:p>
            <a:pPr lvl="1"/>
            <a:r>
              <a:rPr lang="en-US" sz="1400"/>
              <a:t>Needletip blue-eyed grass</a:t>
            </a:r>
          </a:p>
          <a:p>
            <a:pPr lvl="1"/>
            <a:r>
              <a:rPr lang="en-US" sz="1400"/>
              <a:t>Narrow-leaved arrowhead</a:t>
            </a:r>
          </a:p>
          <a:p>
            <a:r>
              <a:rPr lang="en-US" sz="1800"/>
              <a:t>53 acres of inland waterfowl and wading bird habitat</a:t>
            </a:r>
          </a:p>
          <a:p>
            <a:r>
              <a:rPr lang="en-US" sz="1800"/>
              <a:t>5 (mapped) vernal pools</a:t>
            </a:r>
          </a:p>
          <a:p>
            <a:pPr lvl="1"/>
            <a:endParaRPr lang="en-US" sz="1400"/>
          </a:p>
          <a:p>
            <a:pPr lvl="1"/>
            <a:endParaRPr lang="en-US" sz="1400"/>
          </a:p>
          <a:p>
            <a:pPr lvl="1"/>
            <a:endParaRPr lang="en-US" sz="1400"/>
          </a:p>
          <a:p>
            <a:pPr lvl="1"/>
            <a:endParaRPr lang="en-US" sz="1400"/>
          </a:p>
        </p:txBody>
      </p:sp>
      <p:pic>
        <p:nvPicPr>
          <p:cNvPr id="5" name="Content Placeholder 4" descr="A map of a neighborhood&#10;&#10;AI-generated content may be incorrect.">
            <a:extLst>
              <a:ext uri="{FF2B5EF4-FFF2-40B4-BE49-F238E27FC236}">
                <a16:creationId xmlns:a16="http://schemas.microsoft.com/office/drawing/2014/main" id="{7DD9113C-FFDD-546D-4F01-D2AB325C88CC}"/>
              </a:ext>
            </a:extLst>
          </p:cNvPr>
          <p:cNvPicPr>
            <a:picLocks noChangeAspect="1"/>
          </p:cNvPicPr>
          <p:nvPr/>
        </p:nvPicPr>
        <p:blipFill>
          <a:blip r:embed="rId2">
            <a:extLst>
              <a:ext uri="{28A0092B-C50C-407E-A947-70E740481C1C}">
                <a14:useLocalDpi xmlns:a14="http://schemas.microsoft.com/office/drawing/2010/main" val="0"/>
              </a:ext>
            </a:extLst>
          </a:blip>
          <a:srcRect l="1375" t="1" r="-2366" b="-2"/>
          <a:stretch>
            <a:fillRect/>
          </a:stretch>
        </p:blipFill>
        <p:spPr>
          <a:xfrm>
            <a:off x="5001880" y="837954"/>
            <a:ext cx="7257213" cy="5551280"/>
          </a:xfrm>
          <a:prstGeom prst="rect">
            <a:avLst/>
          </a:prstGeom>
        </p:spPr>
      </p:pic>
    </p:spTree>
    <p:extLst>
      <p:ext uri="{BB962C8B-B14F-4D97-AF65-F5344CB8AC3E}">
        <p14:creationId xmlns:p14="http://schemas.microsoft.com/office/powerpoint/2010/main" val="2985810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4ECF6-5022-6CD2-60D8-22746414B253}"/>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A3AE38E-73BC-77A7-1599-24C122F2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2419B83-BC1B-D0A3-77FB-03245D47DEE6}"/>
              </a:ext>
            </a:extLst>
          </p:cNvPr>
          <p:cNvSpPr>
            <a:spLocks noGrp="1"/>
          </p:cNvSpPr>
          <p:nvPr>
            <p:ph type="title"/>
          </p:nvPr>
        </p:nvSpPr>
        <p:spPr>
          <a:xfrm>
            <a:off x="411480" y="991443"/>
            <a:ext cx="4443154" cy="1087819"/>
          </a:xfrm>
        </p:spPr>
        <p:txBody>
          <a:bodyPr anchor="b">
            <a:normAutofit/>
          </a:bodyPr>
          <a:lstStyle/>
          <a:p>
            <a:r>
              <a:rPr lang="en-US" sz="3400"/>
              <a:t>Agriculture</a:t>
            </a:r>
          </a:p>
        </p:txBody>
      </p:sp>
      <p:sp>
        <p:nvSpPr>
          <p:cNvPr id="21" name="Rectangle 20">
            <a:extLst>
              <a:ext uri="{FF2B5EF4-FFF2-40B4-BE49-F238E27FC236}">
                <a16:creationId xmlns:a16="http://schemas.microsoft.com/office/drawing/2014/main" id="{8D2E8B7A-48CC-FC79-C919-F4AE1BCE8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84FAA6F-B5C9-A194-0F53-7E4587827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009A979A-4BB7-1563-EF2A-054C1C35AD6D}"/>
              </a:ext>
            </a:extLst>
          </p:cNvPr>
          <p:cNvSpPr>
            <a:spLocks noGrp="1"/>
          </p:cNvSpPr>
          <p:nvPr>
            <p:ph idx="1"/>
          </p:nvPr>
        </p:nvSpPr>
        <p:spPr>
          <a:xfrm>
            <a:off x="411480" y="2510108"/>
            <a:ext cx="4443154" cy="4142939"/>
          </a:xfrm>
        </p:spPr>
        <p:txBody>
          <a:bodyPr>
            <a:normAutofit/>
          </a:bodyPr>
          <a:lstStyle/>
          <a:p>
            <a:r>
              <a:rPr lang="en-US" sz="1800"/>
              <a:t>418 acres in Maine Farmland Program</a:t>
            </a:r>
          </a:p>
          <a:p>
            <a:r>
              <a:rPr lang="en-US" sz="1800"/>
              <a:t>3,300+ acres of prime farmland soils (13.5%)</a:t>
            </a:r>
          </a:p>
          <a:p>
            <a:r>
              <a:rPr lang="en-US" sz="1800"/>
              <a:t>5,700+ acres of farmland of statewide importance (23.1%)</a:t>
            </a:r>
          </a:p>
          <a:p>
            <a:r>
              <a:rPr lang="en-US" sz="1800"/>
              <a:t>3,670 acres of timber harvesting</a:t>
            </a:r>
          </a:p>
          <a:p>
            <a:pPr lvl="1"/>
            <a:r>
              <a:rPr lang="en-US" sz="1400"/>
              <a:t>2,412 in Maine Tree Growth tax program</a:t>
            </a:r>
          </a:p>
          <a:p>
            <a:r>
              <a:rPr lang="en-US" sz="1800"/>
              <a:t>At least four farms protected by conservation easements</a:t>
            </a:r>
          </a:p>
          <a:p>
            <a:pPr lvl="1"/>
            <a:endParaRPr lang="en-US" sz="1400"/>
          </a:p>
          <a:p>
            <a:pPr lvl="1"/>
            <a:endParaRPr lang="en-US" sz="1400"/>
          </a:p>
          <a:p>
            <a:pPr lvl="1"/>
            <a:endParaRPr lang="en-US" sz="1400"/>
          </a:p>
          <a:p>
            <a:pPr lvl="1"/>
            <a:endParaRPr lang="en-US" sz="1400"/>
          </a:p>
          <a:p>
            <a:pPr lvl="1"/>
            <a:endParaRPr lang="en-US" sz="1400"/>
          </a:p>
        </p:txBody>
      </p:sp>
      <p:sp>
        <p:nvSpPr>
          <p:cNvPr id="3" name="Content Placeholder 8">
            <a:extLst>
              <a:ext uri="{FF2B5EF4-FFF2-40B4-BE49-F238E27FC236}">
                <a16:creationId xmlns:a16="http://schemas.microsoft.com/office/drawing/2014/main" id="{C5E8462C-00C9-5629-4EE7-753B39682218}"/>
              </a:ext>
            </a:extLst>
          </p:cNvPr>
          <p:cNvSpPr txBox="1">
            <a:spLocks/>
          </p:cNvSpPr>
          <p:nvPr/>
        </p:nvSpPr>
        <p:spPr>
          <a:xfrm>
            <a:off x="6983946" y="0"/>
            <a:ext cx="5208054" cy="1087818"/>
          </a:xfrm>
          <a:prstGeom prst="rect">
            <a:avLst/>
          </a:prstGeom>
          <a:solidFill>
            <a:srgbClr val="C1E5F5"/>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500" b="1" i="0" u="none" strike="noStrike" kern="1200" cap="none" spc="0" normalizeH="0" baseline="0" noProof="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6400" b="1" i="0" u="none" strike="noStrike" kern="1200" cap="none" spc="0" normalizeH="0" baseline="0" noProof="0">
                <a:ln>
                  <a:noFill/>
                </a:ln>
                <a:solidFill>
                  <a:prstClr val="black"/>
                </a:solidFill>
                <a:effectLst/>
                <a:uLnTx/>
                <a:uFillTx/>
                <a:latin typeface="Aptos" panose="02110004020202020204"/>
                <a:ea typeface="+mn-ea"/>
                <a:cs typeface="+mn-cs"/>
              </a:rPr>
              <a:t>Prime Farmland:</a:t>
            </a:r>
            <a:r>
              <a:rPr kumimoji="0" lang="en-US" sz="6400" b="0" i="0" u="none" strike="noStrike" kern="1200" cap="none" spc="0" normalizeH="0" baseline="0" noProof="0">
                <a:ln>
                  <a:noFill/>
                </a:ln>
                <a:solidFill>
                  <a:prstClr val="black"/>
                </a:solidFill>
                <a:effectLst/>
                <a:uLnTx/>
                <a:uFillTx/>
                <a:latin typeface="Aptos" panose="02110004020202020204"/>
                <a:ea typeface="+mn-ea"/>
                <a:cs typeface="+mn-cs"/>
              </a:rPr>
              <a:t> </a:t>
            </a:r>
            <a:br>
              <a:rPr kumimoji="0" lang="en-US" sz="64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5600" b="0" i="0" u="none" strike="noStrike" kern="1200" cap="none" spc="0" normalizeH="0" baseline="0" noProof="0">
                <a:ln>
                  <a:noFill/>
                </a:ln>
                <a:solidFill>
                  <a:prstClr val="black"/>
                </a:solidFill>
                <a:effectLst/>
                <a:uLnTx/>
                <a:uFillTx/>
                <a:latin typeface="Aptos" panose="02110004020202020204"/>
                <a:ea typeface="+mn-ea"/>
                <a:cs typeface="+mn-cs"/>
              </a:rPr>
              <a:t>Land that has the best combination of physical and chemical characteristics to economically produce sustained high yields of crops when managed and is available for these uses (i.e., not urban developed or water).</a:t>
            </a:r>
            <a:endParaRPr kumimoji="0" lang="en-US" sz="6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Content Placeholder 8">
            <a:extLst>
              <a:ext uri="{FF2B5EF4-FFF2-40B4-BE49-F238E27FC236}">
                <a16:creationId xmlns:a16="http://schemas.microsoft.com/office/drawing/2014/main" id="{F01441B8-26FC-C9BB-1D79-E232B4CDD7BF}"/>
              </a:ext>
            </a:extLst>
          </p:cNvPr>
          <p:cNvSpPr txBox="1">
            <a:spLocks/>
          </p:cNvSpPr>
          <p:nvPr/>
        </p:nvSpPr>
        <p:spPr>
          <a:xfrm>
            <a:off x="29030" y="5732262"/>
            <a:ext cx="5208054" cy="1087818"/>
          </a:xfrm>
          <a:prstGeom prst="rect">
            <a:avLst/>
          </a:prstGeom>
          <a:solidFill>
            <a:srgbClr val="C1E5F5"/>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500" b="1" i="0" u="none" strike="noStrike" kern="1200" cap="none" spc="0" normalizeH="0" baseline="0" noProof="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6400" b="1" i="0" u="none" strike="noStrike" kern="1200" cap="none" spc="0" normalizeH="0" baseline="0" noProof="0">
                <a:ln>
                  <a:noFill/>
                </a:ln>
                <a:solidFill>
                  <a:prstClr val="black"/>
                </a:solidFill>
                <a:effectLst/>
                <a:uLnTx/>
                <a:uFillTx/>
                <a:latin typeface="Aptos" panose="02110004020202020204"/>
                <a:ea typeface="+mn-ea"/>
                <a:cs typeface="+mn-cs"/>
              </a:rPr>
              <a:t>Soils of Statewide Importance:</a:t>
            </a:r>
            <a:r>
              <a:rPr kumimoji="0" lang="en-US" sz="6400" b="0" i="0" u="none" strike="noStrike" kern="1200" cap="none" spc="0" normalizeH="0" baseline="0" noProof="0">
                <a:ln>
                  <a:noFill/>
                </a:ln>
                <a:solidFill>
                  <a:prstClr val="black"/>
                </a:solidFill>
                <a:effectLst/>
                <a:uLnTx/>
                <a:uFillTx/>
                <a:latin typeface="Aptos" panose="02110004020202020204"/>
                <a:ea typeface="+mn-ea"/>
                <a:cs typeface="+mn-cs"/>
              </a:rPr>
              <a:t> </a:t>
            </a:r>
            <a:br>
              <a:rPr kumimoji="0" lang="en-US" sz="64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6400" b="0" i="0" u="none" strike="noStrike" kern="1200" cap="none" spc="0" normalizeH="0" baseline="0" noProof="0">
                <a:ln>
                  <a:noFill/>
                </a:ln>
                <a:solidFill>
                  <a:prstClr val="black"/>
                </a:solidFill>
                <a:effectLst/>
                <a:uLnTx/>
                <a:uFillTx/>
                <a:latin typeface="Aptos" panose="02110004020202020204"/>
                <a:ea typeface="+mn-ea"/>
                <a:cs typeface="+mn-cs"/>
              </a:rPr>
              <a:t>Those that are nearly prime farmland and can still economically produce high yields of crops when managed. </a:t>
            </a:r>
          </a:p>
        </p:txBody>
      </p:sp>
      <p:pic>
        <p:nvPicPr>
          <p:cNvPr id="10" name="Picture 9">
            <a:extLst>
              <a:ext uri="{FF2B5EF4-FFF2-40B4-BE49-F238E27FC236}">
                <a16:creationId xmlns:a16="http://schemas.microsoft.com/office/drawing/2014/main" id="{2B0EE715-1C0A-8E56-9324-3458392F37FE}"/>
              </a:ext>
            </a:extLst>
          </p:cNvPr>
          <p:cNvPicPr>
            <a:picLocks noChangeAspect="1"/>
          </p:cNvPicPr>
          <p:nvPr/>
        </p:nvPicPr>
        <p:blipFill>
          <a:blip r:embed="rId3"/>
          <a:stretch>
            <a:fillRect/>
          </a:stretch>
        </p:blipFill>
        <p:spPr>
          <a:xfrm>
            <a:off x="4975328" y="1087818"/>
            <a:ext cx="7037339" cy="5439368"/>
          </a:xfrm>
          <a:prstGeom prst="rect">
            <a:avLst/>
          </a:prstGeom>
        </p:spPr>
      </p:pic>
    </p:spTree>
    <p:extLst>
      <p:ext uri="{BB962C8B-B14F-4D97-AF65-F5344CB8AC3E}">
        <p14:creationId xmlns:p14="http://schemas.microsoft.com/office/powerpoint/2010/main" val="2799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44000"/>
          </a:schemeClr>
        </a:solidFill>
        <a:effectLst/>
      </p:bgPr>
    </p:bg>
    <p:spTree>
      <p:nvGrpSpPr>
        <p:cNvPr id="1" name="">
          <a:extLst>
            <a:ext uri="{FF2B5EF4-FFF2-40B4-BE49-F238E27FC236}">
              <a16:creationId xmlns:a16="http://schemas.microsoft.com/office/drawing/2014/main" id="{D1937A74-5FCD-3BFF-ACBD-5F2F493AE1B6}"/>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5177808-3AC3-01A1-790F-7D3DAA76BDF9}"/>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Climate Vulnerability</a:t>
            </a:r>
          </a:p>
        </p:txBody>
      </p:sp>
      <p:sp>
        <p:nvSpPr>
          <p:cNvPr id="7" name="TextBox 6">
            <a:extLst>
              <a:ext uri="{FF2B5EF4-FFF2-40B4-BE49-F238E27FC236}">
                <a16:creationId xmlns:a16="http://schemas.microsoft.com/office/drawing/2014/main" id="{04BF5661-F38B-1303-ADAE-4262AD0D01F9}"/>
              </a:ext>
            </a:extLst>
          </p:cNvPr>
          <p:cNvSpPr txBox="1"/>
          <p:nvPr/>
        </p:nvSpPr>
        <p:spPr>
          <a:xfrm>
            <a:off x="638881" y="1809541"/>
            <a:ext cx="10909643" cy="68740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2024 Androscoggin County Hazard Mitigation Plan Durham vulnerabilities</a:t>
            </a:r>
          </a:p>
        </p:txBody>
      </p:sp>
      <p:sp>
        <p:nvSpPr>
          <p:cNvPr id="37"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163A7095-9F0A-DEF8-D530-0248F3B929FD}"/>
              </a:ext>
            </a:extLst>
          </p:cNvPr>
          <p:cNvGraphicFramePr>
            <a:graphicFrameLocks noGrp="1"/>
          </p:cNvGraphicFramePr>
          <p:nvPr/>
        </p:nvGraphicFramePr>
        <p:xfrm>
          <a:off x="319263" y="2496947"/>
          <a:ext cx="11548875" cy="4223151"/>
        </p:xfrm>
        <a:graphic>
          <a:graphicData uri="http://schemas.openxmlformats.org/drawingml/2006/table">
            <a:tbl>
              <a:tblPr firstRow="1" bandRow="1">
                <a:solidFill>
                  <a:schemeClr val="bg1">
                    <a:lumMod val="95000"/>
                  </a:schemeClr>
                </a:solidFill>
                <a:tableStyleId>{5C22544A-7EE6-4342-B048-85BDC9FD1C3A}</a:tableStyleId>
              </a:tblPr>
              <a:tblGrid>
                <a:gridCol w="2707716">
                  <a:extLst>
                    <a:ext uri="{9D8B030D-6E8A-4147-A177-3AD203B41FA5}">
                      <a16:colId xmlns:a16="http://schemas.microsoft.com/office/drawing/2014/main" val="3734440088"/>
                    </a:ext>
                  </a:extLst>
                </a:gridCol>
                <a:gridCol w="2144111">
                  <a:extLst>
                    <a:ext uri="{9D8B030D-6E8A-4147-A177-3AD203B41FA5}">
                      <a16:colId xmlns:a16="http://schemas.microsoft.com/office/drawing/2014/main" val="3226675765"/>
                    </a:ext>
                  </a:extLst>
                </a:gridCol>
                <a:gridCol w="1324303">
                  <a:extLst>
                    <a:ext uri="{9D8B030D-6E8A-4147-A177-3AD203B41FA5}">
                      <a16:colId xmlns:a16="http://schemas.microsoft.com/office/drawing/2014/main" val="1128398589"/>
                    </a:ext>
                  </a:extLst>
                </a:gridCol>
                <a:gridCol w="2002221">
                  <a:extLst>
                    <a:ext uri="{9D8B030D-6E8A-4147-A177-3AD203B41FA5}">
                      <a16:colId xmlns:a16="http://schemas.microsoft.com/office/drawing/2014/main" val="1555041150"/>
                    </a:ext>
                  </a:extLst>
                </a:gridCol>
                <a:gridCol w="1923393">
                  <a:extLst>
                    <a:ext uri="{9D8B030D-6E8A-4147-A177-3AD203B41FA5}">
                      <a16:colId xmlns:a16="http://schemas.microsoft.com/office/drawing/2014/main" val="3122617768"/>
                    </a:ext>
                  </a:extLst>
                </a:gridCol>
                <a:gridCol w="1447131">
                  <a:extLst>
                    <a:ext uri="{9D8B030D-6E8A-4147-A177-3AD203B41FA5}">
                      <a16:colId xmlns:a16="http://schemas.microsoft.com/office/drawing/2014/main" val="334693576"/>
                    </a:ext>
                  </a:extLst>
                </a:gridCol>
              </a:tblGrid>
              <a:tr h="585744">
                <a:tc>
                  <a:txBody>
                    <a:bodyPr/>
                    <a:lstStyle/>
                    <a:p>
                      <a:r>
                        <a:rPr lang="en-US" sz="1800" b="1" cap="none" spc="0">
                          <a:solidFill>
                            <a:schemeClr val="tx1"/>
                          </a:solidFill>
                        </a:rPr>
                        <a:t>Road Name</a:t>
                      </a:r>
                    </a:p>
                  </a:txBody>
                  <a:tcPr marL="55160" marR="65837" marT="15760" marB="11819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800" b="1" cap="none" spc="0">
                          <a:solidFill>
                            <a:schemeClr val="tx1"/>
                          </a:solidFill>
                        </a:rPr>
                        <a:t>Agricultural Impacts from Drought</a:t>
                      </a:r>
                    </a:p>
                  </a:txBody>
                  <a:tcPr marL="55160" marR="65837" marT="15760" marB="11819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800" b="1" cap="none" spc="0">
                          <a:solidFill>
                            <a:schemeClr val="tx1"/>
                          </a:solidFill>
                        </a:rPr>
                        <a:t>Wildfire</a:t>
                      </a:r>
                    </a:p>
                  </a:txBody>
                  <a:tcPr marL="55160" marR="65837" marT="15760" marB="11819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800" b="1" cap="none" spc="0">
                          <a:solidFill>
                            <a:schemeClr val="tx1"/>
                          </a:solidFill>
                        </a:rPr>
                        <a:t>Flash Floods</a:t>
                      </a:r>
                    </a:p>
                  </a:txBody>
                  <a:tcPr marL="55160" marR="65837" marT="15760" marB="11819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800" b="1" cap="none" spc="0">
                          <a:solidFill>
                            <a:schemeClr val="tx1"/>
                          </a:solidFill>
                        </a:rPr>
                        <a:t>Severe Summer Weather</a:t>
                      </a:r>
                    </a:p>
                  </a:txBody>
                  <a:tcPr marL="55160" marR="65837" marT="15760" marB="11819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800" b="1" cap="none" spc="0">
                          <a:solidFill>
                            <a:schemeClr val="tx1"/>
                          </a:solidFill>
                        </a:rPr>
                        <a:t>Severe Winter Weather</a:t>
                      </a:r>
                    </a:p>
                  </a:txBody>
                  <a:tcPr marL="55160" marR="65837" marT="15760" marB="118199"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1779542746"/>
                  </a:ext>
                </a:extLst>
              </a:tr>
              <a:tr h="323079">
                <a:tc>
                  <a:txBody>
                    <a:bodyPr/>
                    <a:lstStyle/>
                    <a:p>
                      <a:r>
                        <a:rPr lang="en-US" sz="1800" cap="none" spc="0">
                          <a:solidFill>
                            <a:schemeClr val="tx1"/>
                          </a:solidFill>
                        </a:rPr>
                        <a:t>Bowie Hill Road</a:t>
                      </a:r>
                    </a:p>
                  </a:txBody>
                  <a:tcPr marL="55160" marR="65837" marT="15760" marB="118199">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2570549657"/>
                  </a:ext>
                </a:extLst>
              </a:tr>
              <a:tr h="323079">
                <a:tc>
                  <a:txBody>
                    <a:bodyPr/>
                    <a:lstStyle/>
                    <a:p>
                      <a:r>
                        <a:rPr lang="en-US" sz="1800" cap="none" spc="0">
                          <a:solidFill>
                            <a:schemeClr val="tx1"/>
                          </a:solidFill>
                        </a:rPr>
                        <a:t>Davis Road</a:t>
                      </a:r>
                    </a:p>
                  </a:txBody>
                  <a:tcPr marL="55160" marR="65837" marT="15760" marB="118199">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313867029"/>
                  </a:ext>
                </a:extLst>
              </a:tr>
              <a:tr h="323079">
                <a:tc>
                  <a:txBody>
                    <a:bodyPr/>
                    <a:lstStyle/>
                    <a:p>
                      <a:r>
                        <a:rPr lang="en-US" sz="1800" cap="none" spc="0">
                          <a:solidFill>
                            <a:schemeClr val="tx1"/>
                          </a:solidFill>
                        </a:rPr>
                        <a:t>Old Brunswick Road</a:t>
                      </a:r>
                    </a:p>
                  </a:txBody>
                  <a:tcPr marL="55160" marR="65837" marT="15760" marB="118199">
                    <a:lnL w="12700" cap="flat" cmpd="sng" algn="ctr">
                      <a:solidFill>
                        <a:schemeClr val="accent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3446537761"/>
                  </a:ext>
                </a:extLst>
              </a:tr>
              <a:tr h="323079">
                <a:tc>
                  <a:txBody>
                    <a:bodyPr/>
                    <a:lstStyle/>
                    <a:p>
                      <a:r>
                        <a:rPr lang="en-US" sz="1800" cap="none" spc="0">
                          <a:solidFill>
                            <a:schemeClr val="tx1"/>
                          </a:solidFill>
                        </a:rPr>
                        <a:t>Pinkham Brook Road</a:t>
                      </a:r>
                    </a:p>
                  </a:txBody>
                  <a:tcPr marL="55160" marR="65837" marT="15760" marB="118199">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843890540"/>
                  </a:ext>
                </a:extLst>
              </a:tr>
              <a:tr h="323079">
                <a:tc>
                  <a:txBody>
                    <a:bodyPr/>
                    <a:lstStyle/>
                    <a:p>
                      <a:r>
                        <a:rPr lang="en-US" sz="1800" cap="none" spc="0">
                          <a:solidFill>
                            <a:schemeClr val="tx1"/>
                          </a:solidFill>
                        </a:rPr>
                        <a:t>Newell Brook Road</a:t>
                      </a:r>
                    </a:p>
                  </a:txBody>
                  <a:tcPr marL="55160" marR="65837" marT="15760" marB="118199">
                    <a:lnL w="12700" cap="flat" cmpd="sng" algn="ctr">
                      <a:solidFill>
                        <a:schemeClr val="accent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769885302"/>
                  </a:ext>
                </a:extLst>
              </a:tr>
              <a:tr h="323079">
                <a:tc>
                  <a:txBody>
                    <a:bodyPr/>
                    <a:lstStyle/>
                    <a:p>
                      <a:r>
                        <a:rPr lang="en-US" sz="1800" cap="none" spc="0">
                          <a:solidFill>
                            <a:schemeClr val="tx1"/>
                          </a:solidFill>
                        </a:rPr>
                        <a:t>Swamp Road</a:t>
                      </a:r>
                    </a:p>
                  </a:txBody>
                  <a:tcPr marL="55160" marR="65837" marT="15760" marB="118199">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743642407"/>
                  </a:ext>
                </a:extLst>
              </a:tr>
              <a:tr h="323079">
                <a:tc>
                  <a:txBody>
                    <a:bodyPr/>
                    <a:lstStyle/>
                    <a:p>
                      <a:r>
                        <a:rPr lang="en-US" sz="1800" cap="none" spc="0">
                          <a:solidFill>
                            <a:schemeClr val="tx1"/>
                          </a:solidFill>
                        </a:rPr>
                        <a:t>Stackpole Road</a:t>
                      </a:r>
                    </a:p>
                  </a:txBody>
                  <a:tcPr marL="55160" marR="65837" marT="15760" marB="118199">
                    <a:lnL w="12700" cap="flat" cmpd="sng" algn="ctr">
                      <a:solidFill>
                        <a:schemeClr val="accent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571452369"/>
                  </a:ext>
                </a:extLst>
              </a:tr>
              <a:tr h="323079">
                <a:tc>
                  <a:txBody>
                    <a:bodyPr/>
                    <a:lstStyle/>
                    <a:p>
                      <a:r>
                        <a:rPr lang="en-US" sz="1800" cap="none" spc="0">
                          <a:solidFill>
                            <a:schemeClr val="tx1"/>
                          </a:solidFill>
                        </a:rPr>
                        <a:t>Royalsborough Road</a:t>
                      </a:r>
                    </a:p>
                  </a:txBody>
                  <a:tcPr marL="55160" marR="65837" marT="15760" marB="118199">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800" cap="none" spc="0">
                        <a:solidFill>
                          <a:schemeClr val="tx1"/>
                        </a:solidFill>
                      </a:endParaRPr>
                    </a:p>
                  </a:txBody>
                  <a:tcPr marL="55160" marR="65837" marT="15760" marB="11819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031313272"/>
                  </a:ext>
                </a:extLst>
              </a:tr>
            </a:tbl>
          </a:graphicData>
        </a:graphic>
      </p:graphicFrame>
      <p:pic>
        <p:nvPicPr>
          <p:cNvPr id="10" name="Graphic 9" descr="Checkmark with solid fill">
            <a:extLst>
              <a:ext uri="{FF2B5EF4-FFF2-40B4-BE49-F238E27FC236}">
                <a16:creationId xmlns:a16="http://schemas.microsoft.com/office/drawing/2014/main" id="{829783CB-0E94-ACCF-A2A3-92498A2102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3972" y="3429000"/>
            <a:ext cx="399393" cy="399393"/>
          </a:xfrm>
          <a:prstGeom prst="rect">
            <a:avLst/>
          </a:prstGeom>
        </p:spPr>
      </p:pic>
      <p:pic>
        <p:nvPicPr>
          <p:cNvPr id="11" name="Graphic 10" descr="Checkmark with solid fill">
            <a:extLst>
              <a:ext uri="{FF2B5EF4-FFF2-40B4-BE49-F238E27FC236}">
                <a16:creationId xmlns:a16="http://schemas.microsoft.com/office/drawing/2014/main" id="{B6A83024-03EE-5672-B0A7-11A323E6F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3971" y="3907095"/>
            <a:ext cx="399393" cy="399393"/>
          </a:xfrm>
          <a:prstGeom prst="rect">
            <a:avLst/>
          </a:prstGeom>
        </p:spPr>
      </p:pic>
      <p:pic>
        <p:nvPicPr>
          <p:cNvPr id="12" name="Graphic 11" descr="Checkmark with solid fill">
            <a:extLst>
              <a:ext uri="{FF2B5EF4-FFF2-40B4-BE49-F238E27FC236}">
                <a16:creationId xmlns:a16="http://schemas.microsoft.com/office/drawing/2014/main" id="{D2D810FA-3703-2B13-ED52-BB53C2006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7062" y="4259190"/>
            <a:ext cx="399393" cy="399393"/>
          </a:xfrm>
          <a:prstGeom prst="rect">
            <a:avLst/>
          </a:prstGeom>
        </p:spPr>
      </p:pic>
      <p:pic>
        <p:nvPicPr>
          <p:cNvPr id="13" name="Graphic 12" descr="Checkmark with solid fill">
            <a:extLst>
              <a:ext uri="{FF2B5EF4-FFF2-40B4-BE49-F238E27FC236}">
                <a16:creationId xmlns:a16="http://schemas.microsoft.com/office/drawing/2014/main" id="{A3235B9B-C279-9E15-A8F1-E44572AC3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7061" y="4705881"/>
            <a:ext cx="399393" cy="399393"/>
          </a:xfrm>
          <a:prstGeom prst="rect">
            <a:avLst/>
          </a:prstGeom>
        </p:spPr>
      </p:pic>
      <p:pic>
        <p:nvPicPr>
          <p:cNvPr id="14" name="Graphic 13" descr="Checkmark with solid fill">
            <a:extLst>
              <a:ext uri="{FF2B5EF4-FFF2-40B4-BE49-F238E27FC236}">
                <a16:creationId xmlns:a16="http://schemas.microsoft.com/office/drawing/2014/main" id="{9B91B188-064F-5D27-5280-E9B31BBC2F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57848" y="5110265"/>
            <a:ext cx="399393" cy="399393"/>
          </a:xfrm>
          <a:prstGeom prst="rect">
            <a:avLst/>
          </a:prstGeom>
        </p:spPr>
      </p:pic>
      <p:pic>
        <p:nvPicPr>
          <p:cNvPr id="15" name="Graphic 14" descr="Checkmark with solid fill">
            <a:extLst>
              <a:ext uri="{FF2B5EF4-FFF2-40B4-BE49-F238E27FC236}">
                <a16:creationId xmlns:a16="http://schemas.microsoft.com/office/drawing/2014/main" id="{ABD6494D-729F-7DFB-AF18-DA7D5D011B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57847" y="5515788"/>
            <a:ext cx="399393" cy="399393"/>
          </a:xfrm>
          <a:prstGeom prst="rect">
            <a:avLst/>
          </a:prstGeom>
        </p:spPr>
      </p:pic>
      <p:pic>
        <p:nvPicPr>
          <p:cNvPr id="16" name="Graphic 15" descr="Checkmark with solid fill">
            <a:extLst>
              <a:ext uri="{FF2B5EF4-FFF2-40B4-BE49-F238E27FC236}">
                <a16:creationId xmlns:a16="http://schemas.microsoft.com/office/drawing/2014/main" id="{C9986D98-C070-4136-DC22-03529F63D7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97007" y="5515788"/>
            <a:ext cx="399393" cy="399393"/>
          </a:xfrm>
          <a:prstGeom prst="rect">
            <a:avLst/>
          </a:prstGeom>
        </p:spPr>
      </p:pic>
      <p:pic>
        <p:nvPicPr>
          <p:cNvPr id="17" name="Graphic 16" descr="Checkmark with solid fill">
            <a:extLst>
              <a:ext uri="{FF2B5EF4-FFF2-40B4-BE49-F238E27FC236}">
                <a16:creationId xmlns:a16="http://schemas.microsoft.com/office/drawing/2014/main" id="{F5ABDDBE-FF55-9CC4-81A0-3684C3263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97006" y="5951703"/>
            <a:ext cx="399393" cy="399393"/>
          </a:xfrm>
          <a:prstGeom prst="rect">
            <a:avLst/>
          </a:prstGeom>
        </p:spPr>
      </p:pic>
      <p:pic>
        <p:nvPicPr>
          <p:cNvPr id="18" name="Graphic 17" descr="Checkmark with solid fill">
            <a:extLst>
              <a:ext uri="{FF2B5EF4-FFF2-40B4-BE49-F238E27FC236}">
                <a16:creationId xmlns:a16="http://schemas.microsoft.com/office/drawing/2014/main" id="{217D0C1D-0321-F8C1-9714-DC203E7B5E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36468" y="5904406"/>
            <a:ext cx="399393" cy="399393"/>
          </a:xfrm>
          <a:prstGeom prst="rect">
            <a:avLst/>
          </a:prstGeom>
        </p:spPr>
      </p:pic>
      <p:pic>
        <p:nvPicPr>
          <p:cNvPr id="20" name="Graphic 19" descr="Checkmark with solid fill">
            <a:extLst>
              <a:ext uri="{FF2B5EF4-FFF2-40B4-BE49-F238E27FC236}">
                <a16:creationId xmlns:a16="http://schemas.microsoft.com/office/drawing/2014/main" id="{46E4533B-0FBB-3373-016D-44B7ED89E3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36467" y="6312252"/>
            <a:ext cx="399393" cy="399393"/>
          </a:xfrm>
          <a:prstGeom prst="rect">
            <a:avLst/>
          </a:prstGeom>
        </p:spPr>
      </p:pic>
    </p:spTree>
    <p:extLst>
      <p:ext uri="{BB962C8B-B14F-4D97-AF65-F5344CB8AC3E}">
        <p14:creationId xmlns:p14="http://schemas.microsoft.com/office/powerpoint/2010/main" val="4511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A97E68-6B19-629D-2990-C90C2B64DFAB}"/>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03D5CB3-7FC2-2C52-B3AC-77F64D96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8EDA260-665F-7C1D-54C0-7D12F68F1024}"/>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Conservation Mechanisms</a:t>
            </a:r>
          </a:p>
        </p:txBody>
      </p:sp>
      <p:sp>
        <p:nvSpPr>
          <p:cNvPr id="7" name="TextBox 6">
            <a:extLst>
              <a:ext uri="{FF2B5EF4-FFF2-40B4-BE49-F238E27FC236}">
                <a16:creationId xmlns:a16="http://schemas.microsoft.com/office/drawing/2014/main" id="{3692BB02-FC90-9C6B-B137-D8CF40DB0608}"/>
              </a:ext>
            </a:extLst>
          </p:cNvPr>
          <p:cNvSpPr txBox="1"/>
          <p:nvPr/>
        </p:nvSpPr>
        <p:spPr>
          <a:xfrm>
            <a:off x="362607" y="1970690"/>
            <a:ext cx="7071465" cy="4650827"/>
          </a:xfrm>
          <a:prstGeom prst="rect">
            <a:avLst/>
          </a:prstGeom>
        </p:spPr>
        <p:txBody>
          <a:bodyPr vert="horz" lIns="91440" tIns="45720" rIns="91440" bIns="45720"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Fee acquisition</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Town ownership of a property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Expensive, but full control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Does not provide permanent conservation on its own</a:t>
            </a:r>
            <a:b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2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Conservation easements</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In partnership with land trusts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More cost-effective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Offers permanent conservation</a:t>
            </a:r>
            <a:b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2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Agricultural easements</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Maine Farmland Trust partnership</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Offers permanent conservation, often with </a:t>
            </a:r>
            <a:b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maintaining active farmland as a condition</a:t>
            </a:r>
            <a:b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2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Deed restrictions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Similar to conservation easements, but conditions may vary</a:t>
            </a:r>
            <a:b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2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Current partners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Royal River Conservation Trust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Androscoggin Land Trust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Maine Farmland Trust</a:t>
            </a:r>
          </a:p>
        </p:txBody>
      </p:sp>
      <p:sp>
        <p:nvSpPr>
          <p:cNvPr id="37" name="sketch line">
            <a:extLst>
              <a:ext uri="{FF2B5EF4-FFF2-40B4-BE49-F238E27FC236}">
                <a16:creationId xmlns:a16="http://schemas.microsoft.com/office/drawing/2014/main" id="{C251D53F-2AF6-37C4-F0CE-D9A15728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FF007AAC-5CF5-CF8B-60CA-300D44047CBC}"/>
              </a:ext>
            </a:extLst>
          </p:cNvPr>
          <p:cNvSpPr/>
          <p:nvPr/>
        </p:nvSpPr>
        <p:spPr>
          <a:xfrm>
            <a:off x="8046720" y="2112579"/>
            <a:ext cx="3935074" cy="3905365"/>
          </a:xfrm>
          <a:prstGeom prst="rect">
            <a:avLst/>
          </a:prstGeom>
          <a:solidFill>
            <a:srgbClr val="C1E5F5">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A0C8D94F-9E20-B473-8945-C3CEF0DF4922}"/>
              </a:ext>
            </a:extLst>
          </p:cNvPr>
          <p:cNvSpPr txBox="1"/>
          <p:nvPr/>
        </p:nvSpPr>
        <p:spPr>
          <a:xfrm>
            <a:off x="8165592" y="2112579"/>
            <a:ext cx="38162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Purposes and land uses may vary!</a:t>
            </a:r>
          </a:p>
        </p:txBody>
      </p:sp>
      <p:sp>
        <p:nvSpPr>
          <p:cNvPr id="5" name="TextBox 4">
            <a:extLst>
              <a:ext uri="{FF2B5EF4-FFF2-40B4-BE49-F238E27FC236}">
                <a16:creationId xmlns:a16="http://schemas.microsoft.com/office/drawing/2014/main" id="{44C1AEFC-98B7-C524-21A7-79DC3F8E2E77}"/>
              </a:ext>
            </a:extLst>
          </p:cNvPr>
          <p:cNvSpPr txBox="1"/>
          <p:nvPr/>
        </p:nvSpPr>
        <p:spPr>
          <a:xfrm>
            <a:off x="8165592" y="2878624"/>
            <a:ext cx="3584448"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Wildlife habitat protection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Recreation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Maintain active farmland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Allow select timber harvests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Allow limited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Prohibit all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Prohibit intensive development (extractions,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ptos" panose="02110004020202020204"/>
                <a:ea typeface="+mn-ea"/>
                <a:cs typeface="+mn-cs"/>
              </a:rPr>
              <a:t>Some conservation methods may not include public access </a:t>
            </a:r>
          </a:p>
        </p:txBody>
      </p:sp>
    </p:spTree>
    <p:extLst>
      <p:ext uri="{BB962C8B-B14F-4D97-AF65-F5344CB8AC3E}">
        <p14:creationId xmlns:p14="http://schemas.microsoft.com/office/powerpoint/2010/main" val="2886345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C862-5B38-2AFD-8DE9-589F9719C78C}"/>
              </a:ext>
            </a:extLst>
          </p:cNvPr>
          <p:cNvSpPr>
            <a:spLocks noGrp="1"/>
          </p:cNvSpPr>
          <p:nvPr>
            <p:ph type="title"/>
          </p:nvPr>
        </p:nvSpPr>
        <p:spPr>
          <a:xfrm>
            <a:off x="0" y="1938943"/>
            <a:ext cx="5203803" cy="2720351"/>
          </a:xfrm>
        </p:spPr>
        <p:txBody>
          <a:bodyPr>
            <a:normAutofit/>
          </a:bodyPr>
          <a:lstStyle/>
          <a:p>
            <a:r>
              <a:rPr lang="en-US" sz="4800"/>
              <a:t>Feedback or Questions?</a:t>
            </a:r>
          </a:p>
        </p:txBody>
      </p:sp>
      <p:pic>
        <p:nvPicPr>
          <p:cNvPr id="29" name="Picture Placeholder 28" descr="A red lizard on the ground&#10;&#10;AI-generated content may be incorrect.">
            <a:extLst>
              <a:ext uri="{FF2B5EF4-FFF2-40B4-BE49-F238E27FC236}">
                <a16:creationId xmlns:a16="http://schemas.microsoft.com/office/drawing/2014/main" id="{04CC9D96-335A-BDA3-5D2D-B78A88DB12E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9411" b="19411"/>
          <a:stretch>
            <a:fillRect/>
          </a:stretch>
        </p:blipFill>
        <p:spPr/>
      </p:pic>
    </p:spTree>
    <p:extLst>
      <p:ext uri="{BB962C8B-B14F-4D97-AF65-F5344CB8AC3E}">
        <p14:creationId xmlns:p14="http://schemas.microsoft.com/office/powerpoint/2010/main" val="2446743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D674A3-A381-0849-7885-59AAEEBF6289}"/>
              </a:ext>
            </a:extLst>
          </p:cNvPr>
          <p:cNvSpPr>
            <a:spLocks noGrp="1"/>
          </p:cNvSpPr>
          <p:nvPr>
            <p:ph type="title"/>
          </p:nvPr>
        </p:nvSpPr>
        <p:spPr>
          <a:xfrm>
            <a:off x="233115" y="244928"/>
            <a:ext cx="10724695" cy="899167"/>
          </a:xfrm>
        </p:spPr>
        <p:txBody>
          <a:bodyPr>
            <a:normAutofit fontScale="90000"/>
          </a:bodyPr>
          <a:lstStyle/>
          <a:p>
            <a:r>
              <a:rPr lang="en-US"/>
              <a:t>Funding through the Community Action Grant</a:t>
            </a:r>
          </a:p>
        </p:txBody>
      </p:sp>
      <p:sp>
        <p:nvSpPr>
          <p:cNvPr id="5" name="Content Placeholder 4">
            <a:extLst>
              <a:ext uri="{FF2B5EF4-FFF2-40B4-BE49-F238E27FC236}">
                <a16:creationId xmlns:a16="http://schemas.microsoft.com/office/drawing/2014/main" id="{6C82F833-B72C-9F80-8F9C-5B02ECAB3935}"/>
              </a:ext>
            </a:extLst>
          </p:cNvPr>
          <p:cNvSpPr>
            <a:spLocks noGrp="1"/>
          </p:cNvSpPr>
          <p:nvPr>
            <p:ph sz="quarter" idx="12"/>
          </p:nvPr>
        </p:nvSpPr>
        <p:spPr>
          <a:xfrm>
            <a:off x="282" y="2427817"/>
            <a:ext cx="5724525" cy="1521531"/>
          </a:xfrm>
        </p:spPr>
        <p:txBody>
          <a:bodyPr>
            <a:normAutofit lnSpcReduction="10000"/>
          </a:bodyPr>
          <a:lstStyle/>
          <a:p>
            <a:r>
              <a:rPr lang="en-US"/>
              <a:t>The </a:t>
            </a:r>
            <a:r>
              <a:rPr lang="en-US" b="1"/>
              <a:t>Community Resilience Partnership (CRP) </a:t>
            </a:r>
            <a:r>
              <a:rPr lang="en-US"/>
              <a:t>offers communities support for both climate mitigation and adaptation activities.</a:t>
            </a:r>
          </a:p>
        </p:txBody>
      </p:sp>
      <p:pic>
        <p:nvPicPr>
          <p:cNvPr id="1026" name="Picture 2" descr="CRP logo">
            <a:extLst>
              <a:ext uri="{FF2B5EF4-FFF2-40B4-BE49-F238E27FC236}">
                <a16:creationId xmlns:a16="http://schemas.microsoft.com/office/drawing/2014/main" id="{BD0CCC17-7878-4569-A800-6A42B783BD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60" t="30415" r="7543" b="26789"/>
          <a:stretch>
            <a:fillRect/>
          </a:stretch>
        </p:blipFill>
        <p:spPr bwMode="auto">
          <a:xfrm>
            <a:off x="3857050" y="890123"/>
            <a:ext cx="3472904" cy="134155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B20CEA71-7146-4DDD-3944-A4B08472AE9D}"/>
              </a:ext>
            </a:extLst>
          </p:cNvPr>
          <p:cNvSpPr txBox="1">
            <a:spLocks/>
          </p:cNvSpPr>
          <p:nvPr/>
        </p:nvSpPr>
        <p:spPr>
          <a:xfrm>
            <a:off x="6095869" y="2272594"/>
            <a:ext cx="6091413" cy="1839032"/>
          </a:xfrm>
          <a:prstGeom prst="rect">
            <a:avLst/>
          </a:prstGeom>
        </p:spPr>
        <p:txBody>
          <a:bodyPr vert="horz" lIns="91440" tIns="45720" rIns="91440" bIns="45720" rtlCol="0" anchor="t">
            <a:normAutofit lnSpcReduction="10000"/>
          </a:bodyPr>
          <a:lstStyle>
            <a:lvl1pPr marL="6350" indent="0" algn="l" defTabSz="914400" rtl="0" eaLnBrk="1" latinLnBrk="0" hangingPunct="1">
              <a:lnSpc>
                <a:spcPct val="100000"/>
              </a:lnSpc>
              <a:spcBef>
                <a:spcPts val="600"/>
              </a:spcBef>
              <a:buClr>
                <a:schemeClr val="accent1"/>
              </a:buClr>
              <a:buFont typeface="Arial" panose="020B0604020202020204" pitchFamily="34" charset="0"/>
              <a:buNone/>
              <a:tabLst/>
              <a:defRPr sz="2400" b="0" i="0" kern="1200">
                <a:solidFill>
                  <a:schemeClr val="tx1"/>
                </a:solidFill>
                <a:latin typeface="Aptos" panose="020B00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00000"/>
              </a:lnSpc>
              <a:spcBef>
                <a:spcPts val="600"/>
              </a:spcBef>
              <a:buClr>
                <a:schemeClr val="accent1"/>
              </a:buClr>
              <a:buFont typeface="Arial" panose="020B0604020202020204" pitchFamily="34" charset="0"/>
              <a:buNone/>
              <a:tabLst/>
              <a:defRPr sz="2000" b="0" i="0" kern="1200">
                <a:solidFill>
                  <a:schemeClr val="tx1"/>
                </a:solidFill>
                <a:latin typeface="Aptos" panose="020B0004020202020204" pitchFamily="34" charset="0"/>
                <a:ea typeface="+mn-ea"/>
                <a:cs typeface="Arial" panose="020B0604020202020204" pitchFamily="34" charset="0"/>
              </a:defRPr>
            </a:lvl2pPr>
            <a:lvl3pPr marL="574675" indent="-284163" algn="l" defTabSz="914400" rtl="0" eaLnBrk="1" latinLnBrk="0" hangingPunct="1">
              <a:lnSpc>
                <a:spcPct val="100000"/>
              </a:lnSpc>
              <a:spcBef>
                <a:spcPts val="600"/>
              </a:spcBef>
              <a:buClr>
                <a:schemeClr val="accent1"/>
              </a:buClr>
              <a:buFont typeface="Arial" panose="020B0604020202020204" pitchFamily="34" charset="0"/>
              <a:buChar char="•"/>
              <a:tabLst/>
              <a:defRPr sz="2000" b="0" i="0" kern="1200">
                <a:solidFill>
                  <a:schemeClr val="tx1"/>
                </a:solidFill>
                <a:latin typeface="Aptos" panose="020B0004020202020204" pitchFamily="34" charset="0"/>
                <a:ea typeface="+mn-ea"/>
                <a:cs typeface="Arial" panose="020B0604020202020204" pitchFamily="34" charset="0"/>
              </a:defRPr>
            </a:lvl3pPr>
            <a:lvl4pPr marL="914400" indent="-284163" algn="l" defTabSz="914400" rtl="0" eaLnBrk="1" latinLnBrk="0" hangingPunct="1">
              <a:lnSpc>
                <a:spcPct val="100000"/>
              </a:lnSpc>
              <a:spcBef>
                <a:spcPts val="600"/>
              </a:spcBef>
              <a:buClr>
                <a:schemeClr val="accent1"/>
              </a:buClr>
              <a:buFont typeface="Arial" panose="020B0604020202020204" pitchFamily="34" charset="0"/>
              <a:buChar char="•"/>
              <a:tabLst/>
              <a:defRPr sz="2000" b="0" i="0" kern="1200">
                <a:solidFill>
                  <a:schemeClr val="tx1"/>
                </a:solidFill>
                <a:latin typeface="Aptos" panose="020B0004020202020204" pitchFamily="34" charset="0"/>
                <a:ea typeface="+mn-ea"/>
                <a:cs typeface="Arial" panose="020B0604020202020204" pitchFamily="34" charset="0"/>
              </a:defRPr>
            </a:lvl4pPr>
            <a:lvl5pPr marL="1204913" indent="-233363" algn="l" defTabSz="914400" rtl="0" eaLnBrk="1" latinLnBrk="0" hangingPunct="1">
              <a:lnSpc>
                <a:spcPct val="100000"/>
              </a:lnSpc>
              <a:spcBef>
                <a:spcPts val="600"/>
              </a:spcBef>
              <a:buClr>
                <a:schemeClr val="accent1"/>
              </a:buClr>
              <a:buFont typeface="Arial" panose="020B0604020202020204" pitchFamily="34" charset="0"/>
              <a:buChar char="•"/>
              <a:tabLst/>
              <a:defRPr sz="2000" b="0" i="0" kern="1200">
                <a:solidFill>
                  <a:schemeClr val="tx1"/>
                </a:solidFill>
                <a:latin typeface="Aptos" panose="020B00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Community Action Grants (CAG) </a:t>
            </a:r>
            <a:r>
              <a:rPr lang="en-US"/>
              <a:t>support communities enrolled in the CRP. Activities from the List of Community Actions that align with the state climate action plan require no match!</a:t>
            </a:r>
          </a:p>
          <a:p>
            <a:endParaRPr lang="en-US" b="1"/>
          </a:p>
        </p:txBody>
      </p:sp>
      <p:sp>
        <p:nvSpPr>
          <p:cNvPr id="2" name="TextBox 1">
            <a:extLst>
              <a:ext uri="{FF2B5EF4-FFF2-40B4-BE49-F238E27FC236}">
                <a16:creationId xmlns:a16="http://schemas.microsoft.com/office/drawing/2014/main" id="{D7E78DDA-9751-24A0-CBEB-582EE3D1F41E}"/>
              </a:ext>
            </a:extLst>
          </p:cNvPr>
          <p:cNvSpPr txBox="1"/>
          <p:nvPr/>
        </p:nvSpPr>
        <p:spPr>
          <a:xfrm>
            <a:off x="2674055" y="4268611"/>
            <a:ext cx="609600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highlight>
                  <a:srgbClr val="FFFF00"/>
                </a:highlight>
                <a:latin typeface="Aptos"/>
                <a:ea typeface="Segoe UI"/>
                <a:cs typeface="Segoe UI"/>
              </a:rPr>
              <a:t>GRANT DETAILS </a:t>
            </a:r>
          </a:p>
          <a:p>
            <a:pPr algn="ctr"/>
            <a:r>
              <a:rPr lang="en-US" sz="2000" b="1" baseline="0">
                <a:highlight>
                  <a:srgbClr val="FFFF00"/>
                </a:highlight>
                <a:latin typeface="Aptos"/>
                <a:ea typeface="Segoe UI"/>
                <a:cs typeface="Segoe UI"/>
              </a:rPr>
              <a:t>$80,000</a:t>
            </a:r>
            <a:r>
              <a:rPr lang="en-US" sz="2000">
                <a:highlight>
                  <a:srgbClr val="FFFF00"/>
                </a:highlight>
                <a:latin typeface="Aptos"/>
                <a:ea typeface="Segoe UI"/>
                <a:cs typeface="Segoe UI"/>
              </a:rPr>
              <a:t>​</a:t>
            </a:r>
            <a:endParaRPr lang="en-US"/>
          </a:p>
          <a:p>
            <a:pPr algn="ctr" rtl="0"/>
            <a:r>
              <a:rPr lang="en-US" sz="2000">
                <a:highlight>
                  <a:srgbClr val="FFFF00"/>
                </a:highlight>
                <a:latin typeface="Aptos"/>
                <a:ea typeface="Segoe UI"/>
                <a:cs typeface="Segoe UI"/>
              </a:rPr>
              <a:t>​</a:t>
            </a:r>
          </a:p>
          <a:p>
            <a:pPr algn="ctr" rtl="0"/>
            <a:r>
              <a:rPr lang="en-US" sz="2000" b="1" baseline="0">
                <a:highlight>
                  <a:srgbClr val="FFFF00"/>
                </a:highlight>
                <a:latin typeface="Aptos"/>
                <a:ea typeface="Segoe UI"/>
                <a:cs typeface="Segoe UI"/>
              </a:rPr>
              <a:t>No Match</a:t>
            </a:r>
            <a:r>
              <a:rPr lang="en-US" sz="2000">
                <a:highlight>
                  <a:srgbClr val="FFFF00"/>
                </a:highlight>
                <a:latin typeface="Aptos"/>
                <a:ea typeface="Segoe UI"/>
                <a:cs typeface="Segoe UI"/>
              </a:rPr>
              <a:t>​</a:t>
            </a:r>
          </a:p>
          <a:p>
            <a:pPr algn="ctr" rtl="0"/>
            <a:r>
              <a:rPr lang="en-US" sz="2000">
                <a:highlight>
                  <a:srgbClr val="FFFF00"/>
                </a:highlight>
                <a:latin typeface="Aptos"/>
                <a:ea typeface="Segoe UI"/>
                <a:cs typeface="Segoe UI"/>
              </a:rPr>
              <a:t>​</a:t>
            </a:r>
          </a:p>
          <a:p>
            <a:pPr algn="ctr" rtl="0"/>
            <a:r>
              <a:rPr lang="en-US" sz="2000" b="1" baseline="0">
                <a:highlight>
                  <a:srgbClr val="FFFF00"/>
                </a:highlight>
                <a:latin typeface="Aptos"/>
                <a:ea typeface="Segoe UI"/>
                <a:cs typeface="Segoe UI"/>
              </a:rPr>
              <a:t>24 Months</a:t>
            </a:r>
            <a:r>
              <a:rPr lang="en-US" sz="2000">
                <a:highlight>
                  <a:srgbClr val="FFFF00"/>
                </a:highlight>
                <a:latin typeface="Aptos"/>
                <a:ea typeface="Segoe UI"/>
                <a:cs typeface="Segoe UI"/>
              </a:rPr>
              <a:t>​</a:t>
            </a:r>
          </a:p>
          <a:p>
            <a:pPr algn="ctr"/>
            <a:endParaRPr lang="en-US">
              <a:highlight>
                <a:srgbClr val="FFFF00"/>
              </a:highlight>
              <a:ea typeface="Calibri"/>
              <a:cs typeface="Calibri"/>
            </a:endParaRPr>
          </a:p>
        </p:txBody>
      </p:sp>
    </p:spTree>
    <p:extLst>
      <p:ext uri="{BB962C8B-B14F-4D97-AF65-F5344CB8AC3E}">
        <p14:creationId xmlns:p14="http://schemas.microsoft.com/office/powerpoint/2010/main" val="3302169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A358-D57B-92B9-FC38-26F2056B490B}"/>
              </a:ext>
            </a:extLst>
          </p:cNvPr>
          <p:cNvSpPr>
            <a:spLocks noGrp="1"/>
          </p:cNvSpPr>
          <p:nvPr>
            <p:ph type="title"/>
          </p:nvPr>
        </p:nvSpPr>
        <p:spPr/>
        <p:txBody>
          <a:bodyPr/>
          <a:lstStyle/>
          <a:p>
            <a:r>
              <a:rPr lang="en-US">
                <a:solidFill>
                  <a:srgbClr val="003F67"/>
                </a:solidFill>
              </a:rPr>
              <a:t>Purpose and Goals</a:t>
            </a:r>
          </a:p>
        </p:txBody>
      </p:sp>
      <p:sp>
        <p:nvSpPr>
          <p:cNvPr id="4" name="Content Placeholder 3">
            <a:extLst>
              <a:ext uri="{FF2B5EF4-FFF2-40B4-BE49-F238E27FC236}">
                <a16:creationId xmlns:a16="http://schemas.microsoft.com/office/drawing/2014/main" id="{A219E3B0-675F-DDA1-9CEA-BA894A087F49}"/>
              </a:ext>
            </a:extLst>
          </p:cNvPr>
          <p:cNvSpPr>
            <a:spLocks noGrp="1"/>
          </p:cNvSpPr>
          <p:nvPr>
            <p:ph sz="quarter" idx="12"/>
          </p:nvPr>
        </p:nvSpPr>
        <p:spPr>
          <a:xfrm>
            <a:off x="233115" y="1144096"/>
            <a:ext cx="11714046" cy="4872530"/>
          </a:xfrm>
        </p:spPr>
        <p:txBody>
          <a:bodyPr vert="horz" lIns="91440" tIns="45720" rIns="91440" bIns="45720" rtlCol="0" anchor="t">
            <a:normAutofit/>
          </a:bodyPr>
          <a:lstStyle/>
          <a:p>
            <a:pPr marL="349250" indent="-342900">
              <a:buFont typeface="Arial" panose="020B0604020202020204" pitchFamily="34" charset="0"/>
              <a:buChar char="•"/>
            </a:pPr>
            <a:r>
              <a:rPr lang="en-US" dirty="0">
                <a:latin typeface="Aptos"/>
                <a:ea typeface="Verdana"/>
                <a:cs typeface="Arial"/>
              </a:rPr>
              <a:t>Establish a townwide strategy for land conservation and preservation</a:t>
            </a:r>
          </a:p>
          <a:p>
            <a:pPr marL="349250" indent="-342900">
              <a:buFont typeface="Arial" panose="020B0604020202020204" pitchFamily="34" charset="0"/>
              <a:buChar char="•"/>
            </a:pPr>
            <a:r>
              <a:rPr lang="en-US" dirty="0">
                <a:latin typeface="Aptos"/>
                <a:ea typeface="Verdana"/>
                <a:cs typeface="Arial"/>
              </a:rPr>
              <a:t>Identify areas prone to flooding and water quality issues</a:t>
            </a:r>
          </a:p>
          <a:p>
            <a:pPr marL="349250" indent="-342900">
              <a:buFont typeface="Arial" panose="020B0604020202020204" pitchFamily="34" charset="0"/>
              <a:buChar char="•"/>
            </a:pPr>
            <a:r>
              <a:rPr lang="en-US" dirty="0">
                <a:latin typeface="Aptos"/>
                <a:ea typeface="Verdana"/>
                <a:cs typeface="Arial"/>
              </a:rPr>
              <a:t>Assess how open spaces and natural resources can provide ecological and community services</a:t>
            </a:r>
          </a:p>
          <a:p>
            <a:pPr marL="349250" indent="-342900">
              <a:buFont typeface="Arial" panose="020B0604020202020204" pitchFamily="34" charset="0"/>
              <a:buChar char="•"/>
            </a:pPr>
            <a:r>
              <a:rPr lang="en-US" dirty="0">
                <a:latin typeface="Aptos"/>
                <a:ea typeface="Verdana"/>
                <a:cs typeface="Arial"/>
              </a:rPr>
              <a:t>Serve as a tool for coordinating projects, policies, programs </a:t>
            </a:r>
          </a:p>
          <a:p>
            <a:pPr marL="349250" indent="-342900">
              <a:buFont typeface="Arial" panose="020B0604020202020204" pitchFamily="34" charset="0"/>
              <a:buChar char="•"/>
            </a:pPr>
            <a:r>
              <a:rPr lang="en-US" dirty="0">
                <a:latin typeface="Aptos"/>
                <a:ea typeface="Verdana"/>
                <a:cs typeface="Arial"/>
              </a:rPr>
              <a:t>Set a strategy to be incorporated into upcoming Comprehensive Plan update</a:t>
            </a:r>
          </a:p>
          <a:p>
            <a:endParaRPr lang="en-US"/>
          </a:p>
          <a:p>
            <a:r>
              <a:rPr lang="en-US" b="1" dirty="0">
                <a:latin typeface="Aptos"/>
                <a:ea typeface="Verdana"/>
                <a:cs typeface="Arial"/>
              </a:rPr>
              <a:t>Durham: 3% of land conserved in 2025 </a:t>
            </a:r>
          </a:p>
          <a:p>
            <a:r>
              <a:rPr lang="en-US" b="1" dirty="0">
                <a:latin typeface="Aptos"/>
                <a:ea typeface="Verdana"/>
                <a:cs typeface="Arial"/>
              </a:rPr>
              <a:t>Maine Won't Wait = 30% conserved land by 2030</a:t>
            </a:r>
            <a:endParaRPr lang="en-US" dirty="0"/>
          </a:p>
        </p:txBody>
      </p:sp>
    </p:spTree>
    <p:extLst>
      <p:ext uri="{BB962C8B-B14F-4D97-AF65-F5344CB8AC3E}">
        <p14:creationId xmlns:p14="http://schemas.microsoft.com/office/powerpoint/2010/main" val="4179751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hart with text&#10;&#10;AI-generated content may be incorrect.">
            <a:extLst>
              <a:ext uri="{FF2B5EF4-FFF2-40B4-BE49-F238E27FC236}">
                <a16:creationId xmlns:a16="http://schemas.microsoft.com/office/drawing/2014/main" id="{B8DF69E5-851F-41D6-D4FA-89E3843F4ED3}"/>
              </a:ext>
            </a:extLst>
          </p:cNvPr>
          <p:cNvPicPr>
            <a:picLocks noChangeAspect="1"/>
          </p:cNvPicPr>
          <p:nvPr/>
        </p:nvPicPr>
        <p:blipFill>
          <a:blip r:embed="rId2">
            <a:extLst>
              <a:ext uri="{28A0092B-C50C-407E-A947-70E740481C1C}">
                <a14:useLocalDpi xmlns:a14="http://schemas.microsoft.com/office/drawing/2010/main" val="0"/>
              </a:ext>
            </a:extLst>
          </a:blip>
          <a:srcRect t="22472" b="1360"/>
          <a:stretch>
            <a:fillRect/>
          </a:stretch>
        </p:blipFill>
        <p:spPr>
          <a:xfrm>
            <a:off x="647911" y="18740"/>
            <a:ext cx="10909505" cy="6232159"/>
          </a:xfrm>
          <a:prstGeom prst="rect">
            <a:avLst/>
          </a:prstGeom>
        </p:spPr>
      </p:pic>
    </p:spTree>
    <p:extLst>
      <p:ext uri="{BB962C8B-B14F-4D97-AF65-F5344CB8AC3E}">
        <p14:creationId xmlns:p14="http://schemas.microsoft.com/office/powerpoint/2010/main" val="978351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C5E86-E744-B1C4-2899-DAD987D3C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E375E-1FCC-354C-14D0-69AA959A615D}"/>
              </a:ext>
            </a:extLst>
          </p:cNvPr>
          <p:cNvSpPr>
            <a:spLocks noGrp="1"/>
          </p:cNvSpPr>
          <p:nvPr>
            <p:ph type="title"/>
          </p:nvPr>
        </p:nvSpPr>
        <p:spPr/>
        <p:txBody>
          <a:bodyPr/>
          <a:lstStyle/>
          <a:p>
            <a:r>
              <a:rPr lang="en-US">
                <a:solidFill>
                  <a:srgbClr val="003F67"/>
                </a:solidFill>
              </a:rPr>
              <a:t>Task 1: Hire Consultant</a:t>
            </a:r>
          </a:p>
        </p:txBody>
      </p:sp>
      <p:pic>
        <p:nvPicPr>
          <p:cNvPr id="6" name="Content Placeholder 5">
            <a:extLst>
              <a:ext uri="{FF2B5EF4-FFF2-40B4-BE49-F238E27FC236}">
                <a16:creationId xmlns:a16="http://schemas.microsoft.com/office/drawing/2014/main" id="{71909F70-F61B-AC7B-AE43-2B01F76A171A}"/>
              </a:ext>
            </a:extLst>
          </p:cNvPr>
          <p:cNvPicPr>
            <a:picLocks noGrp="1" noChangeAspect="1"/>
          </p:cNvPicPr>
          <p:nvPr>
            <p:ph sz="quarter" idx="11"/>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2449" b="8543"/>
          <a:stretch>
            <a:fillRect/>
          </a:stretch>
        </p:blipFill>
        <p:spPr>
          <a:xfrm>
            <a:off x="6468565" y="244927"/>
            <a:ext cx="5328170" cy="5601237"/>
          </a:xfrm>
          <a:prstGeom prst="rect">
            <a:avLst/>
          </a:prstGeom>
        </p:spPr>
      </p:pic>
      <p:sp>
        <p:nvSpPr>
          <p:cNvPr id="4" name="Content Placeholder 3">
            <a:extLst>
              <a:ext uri="{FF2B5EF4-FFF2-40B4-BE49-F238E27FC236}">
                <a16:creationId xmlns:a16="http://schemas.microsoft.com/office/drawing/2014/main" id="{45C3D21B-1DC1-FFA0-41EF-7E52D555803E}"/>
              </a:ext>
            </a:extLst>
          </p:cNvPr>
          <p:cNvSpPr>
            <a:spLocks noGrp="1"/>
          </p:cNvSpPr>
          <p:nvPr>
            <p:ph sz="quarter" idx="12"/>
          </p:nvPr>
        </p:nvSpPr>
        <p:spPr/>
        <p:txBody>
          <a:bodyPr>
            <a:normAutofit/>
          </a:bodyPr>
          <a:lstStyle/>
          <a:p>
            <a:pPr marL="349250" indent="-342900">
              <a:buFont typeface="Wingdings" panose="05000000000000000000" pitchFamily="2" charset="2"/>
              <a:buChar char="ü"/>
            </a:pPr>
            <a:r>
              <a:rPr lang="en-US">
                <a:latin typeface="Arial"/>
                <a:ea typeface="Verdana"/>
                <a:cs typeface="Arial"/>
              </a:rPr>
              <a:t>The Greater Portland Council of Governments (GPCOG) and FB Environmental (FBE) have been selected as consultants</a:t>
            </a:r>
          </a:p>
          <a:p>
            <a:pPr algn="r"/>
            <a:endParaRPr lang="en-US"/>
          </a:p>
        </p:txBody>
      </p:sp>
      <p:pic>
        <p:nvPicPr>
          <p:cNvPr id="9" name="Picture 8" descr="Blue text on a black background&#10;&#10;AI-generated content may be incorrect.">
            <a:extLst>
              <a:ext uri="{FF2B5EF4-FFF2-40B4-BE49-F238E27FC236}">
                <a16:creationId xmlns:a16="http://schemas.microsoft.com/office/drawing/2014/main" id="{02E26D1F-4127-0B90-57D8-5177A0C1A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863" y="5082347"/>
            <a:ext cx="2577419" cy="934278"/>
          </a:xfrm>
          <a:prstGeom prst="rect">
            <a:avLst/>
          </a:prstGeom>
        </p:spPr>
      </p:pic>
      <p:pic>
        <p:nvPicPr>
          <p:cNvPr id="10" name="Picture 9">
            <a:extLst>
              <a:ext uri="{FF2B5EF4-FFF2-40B4-BE49-F238E27FC236}">
                <a16:creationId xmlns:a16="http://schemas.microsoft.com/office/drawing/2014/main" id="{12418CC3-A2EE-A8CC-EE6D-4270CC6809DA}"/>
              </a:ext>
            </a:extLst>
          </p:cNvPr>
          <p:cNvPicPr>
            <a:picLocks noChangeAspect="1"/>
          </p:cNvPicPr>
          <p:nvPr/>
        </p:nvPicPr>
        <p:blipFill>
          <a:blip r:embed="rId6"/>
          <a:stretch>
            <a:fillRect/>
          </a:stretch>
        </p:blipFill>
        <p:spPr>
          <a:xfrm>
            <a:off x="478723" y="4242216"/>
            <a:ext cx="1625106" cy="1774409"/>
          </a:xfrm>
          <a:prstGeom prst="rect">
            <a:avLst/>
          </a:prstGeom>
        </p:spPr>
      </p:pic>
    </p:spTree>
    <p:extLst>
      <p:ext uri="{BB962C8B-B14F-4D97-AF65-F5344CB8AC3E}">
        <p14:creationId xmlns:p14="http://schemas.microsoft.com/office/powerpoint/2010/main" val="1675936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41B1A-F6D4-E5B0-5A97-BC810B2AE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72CBE-2F1D-57E9-CCC2-6F9720C5D9C1}"/>
              </a:ext>
            </a:extLst>
          </p:cNvPr>
          <p:cNvSpPr>
            <a:spLocks noGrp="1"/>
          </p:cNvSpPr>
          <p:nvPr>
            <p:ph type="title"/>
          </p:nvPr>
        </p:nvSpPr>
        <p:spPr>
          <a:xfrm>
            <a:off x="244807" y="363629"/>
            <a:ext cx="5574960" cy="1129941"/>
          </a:xfrm>
        </p:spPr>
        <p:txBody>
          <a:bodyPr anchor="ctr">
            <a:normAutofit/>
          </a:bodyPr>
          <a:lstStyle/>
          <a:p>
            <a:pPr>
              <a:lnSpc>
                <a:spcPct val="90000"/>
              </a:lnSpc>
            </a:pPr>
            <a:r>
              <a:rPr lang="en-US" sz="3100"/>
              <a:t>Task 2: Data Collection, Inventory, and Mapping</a:t>
            </a:r>
          </a:p>
        </p:txBody>
      </p:sp>
      <p:pic>
        <p:nvPicPr>
          <p:cNvPr id="7" name="Content Placeholder 6">
            <a:extLst>
              <a:ext uri="{FF2B5EF4-FFF2-40B4-BE49-F238E27FC236}">
                <a16:creationId xmlns:a16="http://schemas.microsoft.com/office/drawing/2014/main" id="{F302613D-E5A2-4EC7-2447-812ED7C2FE8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422" b="12422"/>
          <a:stretch/>
        </p:blipFill>
        <p:spPr>
          <a:xfrm>
            <a:off x="6236414" y="359519"/>
            <a:ext cx="5574960" cy="5574960"/>
          </a:xfrm>
          <a:prstGeom prst="rect">
            <a:avLst/>
          </a:prstGeom>
          <a:noFill/>
        </p:spPr>
      </p:pic>
      <p:sp>
        <p:nvSpPr>
          <p:cNvPr id="4" name="Content Placeholder 3">
            <a:extLst>
              <a:ext uri="{FF2B5EF4-FFF2-40B4-BE49-F238E27FC236}">
                <a16:creationId xmlns:a16="http://schemas.microsoft.com/office/drawing/2014/main" id="{3DCD4FAE-004D-F51D-7D04-536DA58D42AB}"/>
              </a:ext>
            </a:extLst>
          </p:cNvPr>
          <p:cNvSpPr>
            <a:spLocks noGrp="1"/>
          </p:cNvSpPr>
          <p:nvPr>
            <p:ph type="body" sz="quarter" idx="12"/>
          </p:nvPr>
        </p:nvSpPr>
        <p:spPr>
          <a:xfrm>
            <a:off x="267979" y="2075882"/>
            <a:ext cx="5528617" cy="3771900"/>
          </a:xfrm>
        </p:spPr>
        <p:txBody>
          <a:bodyPr vert="horz" lIns="91440" tIns="45720" rIns="91440" bIns="45720" rtlCol="0" anchor="t">
            <a:normAutofit/>
          </a:bodyPr>
          <a:lstStyle/>
          <a:p>
            <a:pPr marL="349250" indent="-342900">
              <a:lnSpc>
                <a:spcPct val="90000"/>
              </a:lnSpc>
              <a:buFont typeface="Wingdings" panose="05000000000000000000" pitchFamily="2" charset="2"/>
              <a:buChar char="ü"/>
            </a:pPr>
            <a:r>
              <a:rPr lang="en-US" dirty="0">
                <a:latin typeface="Aptos"/>
                <a:ea typeface="Verdana"/>
                <a:cs typeface="Arial"/>
              </a:rPr>
              <a:t>FBE gathered data to establish baseline conditions </a:t>
            </a:r>
          </a:p>
          <a:p>
            <a:pPr marL="349250" indent="-342900">
              <a:lnSpc>
                <a:spcPct val="90000"/>
              </a:lnSpc>
              <a:buFont typeface="Wingdings" panose="05000000000000000000" pitchFamily="2" charset="2"/>
              <a:buChar char="§"/>
            </a:pPr>
            <a:r>
              <a:rPr lang="en-US" dirty="0">
                <a:latin typeface="Aptos"/>
                <a:ea typeface="Verdana"/>
                <a:cs typeface="Arial"/>
              </a:rPr>
              <a:t>Conduct ground-truthing and gather site-specific data</a:t>
            </a:r>
          </a:p>
          <a:p>
            <a:pPr marL="349250" indent="-342900">
              <a:lnSpc>
                <a:spcPct val="90000"/>
              </a:lnSpc>
              <a:buFont typeface="Wingdings" panose="05000000000000000000" pitchFamily="2" charset="2"/>
              <a:buChar char="§"/>
            </a:pPr>
            <a:r>
              <a:rPr lang="en-US" dirty="0">
                <a:latin typeface="Aptos"/>
                <a:ea typeface="Verdana"/>
                <a:cs typeface="Arial"/>
              </a:rPr>
              <a:t>Vulnerability analysis with climate projection data</a:t>
            </a:r>
          </a:p>
          <a:p>
            <a:pPr marL="349250" indent="-342900">
              <a:lnSpc>
                <a:spcPct val="90000"/>
              </a:lnSpc>
              <a:buFont typeface="Wingdings" panose="05000000000000000000" pitchFamily="2" charset="2"/>
              <a:buChar char="§"/>
            </a:pPr>
            <a:r>
              <a:rPr lang="en-US" dirty="0">
                <a:latin typeface="Aptos"/>
                <a:ea typeface="Verdana"/>
                <a:cs typeface="Arial"/>
              </a:rPr>
              <a:t>Synthesize data into maps, GIS databases, and the comprehensive inventory report</a:t>
            </a:r>
          </a:p>
          <a:p>
            <a:pPr>
              <a:lnSpc>
                <a:spcPct val="90000"/>
              </a:lnSpc>
            </a:pPr>
            <a:endParaRPr lang="en-US"/>
          </a:p>
        </p:txBody>
      </p:sp>
    </p:spTree>
    <p:extLst>
      <p:ext uri="{BB962C8B-B14F-4D97-AF65-F5344CB8AC3E}">
        <p14:creationId xmlns:p14="http://schemas.microsoft.com/office/powerpoint/2010/main" val="397437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D1928-68FB-7901-5E01-ADB9E5F7D822}"/>
              </a:ext>
            </a:extLst>
          </p:cNvPr>
          <p:cNvSpPr>
            <a:spLocks noGrp="1"/>
          </p:cNvSpPr>
          <p:nvPr>
            <p:ph type="title"/>
          </p:nvPr>
        </p:nvSpPr>
        <p:spPr/>
        <p:txBody>
          <a:bodyPr/>
          <a:lstStyle/>
          <a:p>
            <a:r>
              <a:rPr lang="en-US"/>
              <a:t>Task 3: Community Engagement</a:t>
            </a:r>
          </a:p>
        </p:txBody>
      </p:sp>
      <p:pic>
        <p:nvPicPr>
          <p:cNvPr id="14" name="Content Placeholder 13">
            <a:extLst>
              <a:ext uri="{FF2B5EF4-FFF2-40B4-BE49-F238E27FC236}">
                <a16:creationId xmlns:a16="http://schemas.microsoft.com/office/drawing/2014/main" id="{8660EE57-B26A-DE13-AD9E-2AA6C9BF1764}"/>
              </a:ext>
            </a:extLst>
          </p:cNvPr>
          <p:cNvPicPr>
            <a:picLocks noGrp="1" noChangeAspect="1"/>
          </p:cNvPicPr>
          <p:nvPr>
            <p:ph sz="quarter" idx="12"/>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1104" r="11104"/>
          <a:stretch/>
        </p:blipFill>
        <p:spPr>
          <a:xfrm>
            <a:off x="600282" y="1004342"/>
            <a:ext cx="5039582" cy="5012284"/>
          </a:xfrm>
          <a:prstGeom prst="ellipse">
            <a:avLst/>
          </a:prstGeom>
        </p:spPr>
      </p:pic>
      <p:sp>
        <p:nvSpPr>
          <p:cNvPr id="12" name="Content Placeholder 11">
            <a:extLst>
              <a:ext uri="{FF2B5EF4-FFF2-40B4-BE49-F238E27FC236}">
                <a16:creationId xmlns:a16="http://schemas.microsoft.com/office/drawing/2014/main" id="{42EB96D6-4359-31F8-1D08-16410F64FF01}"/>
              </a:ext>
            </a:extLst>
          </p:cNvPr>
          <p:cNvSpPr>
            <a:spLocks noGrp="1"/>
          </p:cNvSpPr>
          <p:nvPr>
            <p:ph sz="quarter" idx="11"/>
          </p:nvPr>
        </p:nvSpPr>
        <p:spPr/>
        <p:txBody>
          <a:bodyPr vert="horz" lIns="91440" tIns="45720" rIns="91440" bIns="45720" rtlCol="0" anchor="t">
            <a:normAutofit/>
          </a:bodyPr>
          <a:lstStyle/>
          <a:p>
            <a:pPr marL="349250" indent="-342900">
              <a:buFont typeface="Wingdings" panose="05000000000000000000" pitchFamily="2" charset="2"/>
              <a:buChar char="ü"/>
            </a:pPr>
            <a:r>
              <a:rPr lang="en-US">
                <a:latin typeface="Arial"/>
                <a:ea typeface="Verdana"/>
                <a:cs typeface="Arial"/>
              </a:rPr>
              <a:t>Initial site visits with key stakeholders Oct. 21</a:t>
            </a:r>
          </a:p>
          <a:p>
            <a:pPr marL="349250" indent="-342900">
              <a:buFont typeface="Wingdings" panose="05000000000000000000" pitchFamily="2" charset="2"/>
              <a:buChar char="§"/>
            </a:pPr>
            <a:r>
              <a:rPr lang="en-US">
                <a:latin typeface="Arial"/>
                <a:ea typeface="Verdana"/>
                <a:cs typeface="Arial"/>
              </a:rPr>
              <a:t>Public engagement strategy </a:t>
            </a:r>
          </a:p>
          <a:p>
            <a:pPr marL="914400" lvl="1" indent="-457200">
              <a:buFont typeface="Arial" panose="020B0604020202020204" pitchFamily="34" charset="0"/>
              <a:buChar char="•"/>
            </a:pPr>
            <a:r>
              <a:rPr lang="en-US" sz="2400">
                <a:latin typeface="Aptos"/>
                <a:cs typeface="Arial"/>
              </a:rPr>
              <a:t>Community survey</a:t>
            </a:r>
            <a:endParaRPr lang="en-US" sz="2400"/>
          </a:p>
          <a:p>
            <a:pPr marL="914400" lvl="1" indent="-457200">
              <a:buFont typeface="Arial" panose="020B0604020202020204" pitchFamily="34" charset="0"/>
              <a:buChar char="•"/>
            </a:pPr>
            <a:r>
              <a:rPr lang="en-US" sz="2400">
                <a:latin typeface="Aptos"/>
                <a:cs typeface="Arial"/>
              </a:rPr>
              <a:t>Public workshop</a:t>
            </a:r>
            <a:endParaRPr lang="en-US" sz="2400"/>
          </a:p>
          <a:p>
            <a:pPr marL="914400" lvl="1" indent="-457200">
              <a:buFont typeface="Arial" panose="020B0604020202020204" pitchFamily="34" charset="0"/>
              <a:buChar char="•"/>
            </a:pPr>
            <a:r>
              <a:rPr lang="en-US" sz="2400">
                <a:latin typeface="Aptos"/>
                <a:cs typeface="Arial"/>
              </a:rPr>
              <a:t>Outreach and engagement materials</a:t>
            </a:r>
            <a:endParaRPr lang="en-US" sz="2400"/>
          </a:p>
          <a:p>
            <a:endParaRPr lang="en-US"/>
          </a:p>
        </p:txBody>
      </p:sp>
    </p:spTree>
    <p:extLst>
      <p:ext uri="{BB962C8B-B14F-4D97-AF65-F5344CB8AC3E}">
        <p14:creationId xmlns:p14="http://schemas.microsoft.com/office/powerpoint/2010/main" val="3555123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4BA37-5AAC-27D5-B354-1BC348DA5B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38C9AA-D096-1A93-DA37-57C87573C965}"/>
              </a:ext>
            </a:extLst>
          </p:cNvPr>
          <p:cNvSpPr>
            <a:spLocks noGrp="1"/>
          </p:cNvSpPr>
          <p:nvPr>
            <p:ph type="body" sz="quarter" idx="10"/>
          </p:nvPr>
        </p:nvSpPr>
        <p:spPr>
          <a:xfrm>
            <a:off x="221636" y="3014947"/>
            <a:ext cx="5459635" cy="2471812"/>
          </a:xfrm>
        </p:spPr>
        <p:txBody>
          <a:bodyPr vert="horz" lIns="91440" tIns="45720" rIns="91440" bIns="45720" rtlCol="0" anchor="t">
            <a:normAutofit/>
          </a:bodyPr>
          <a:lstStyle/>
          <a:p>
            <a:pPr marL="349250" indent="-342900">
              <a:lnSpc>
                <a:spcPct val="90000"/>
              </a:lnSpc>
              <a:buFont typeface="Wingdings" panose="05000000000000000000" pitchFamily="2" charset="2"/>
              <a:buChar char="§"/>
            </a:pPr>
            <a:r>
              <a:rPr lang="en-US">
                <a:latin typeface="Aptos"/>
                <a:ea typeface="Verdana"/>
                <a:cs typeface="Arial"/>
              </a:rPr>
              <a:t>Develop prioritization approach</a:t>
            </a:r>
            <a:endParaRPr lang="en-US"/>
          </a:p>
          <a:p>
            <a:pPr marL="349250" indent="-342900">
              <a:lnSpc>
                <a:spcPct val="90000"/>
              </a:lnSpc>
              <a:buFont typeface="Wingdings" panose="05000000000000000000" pitchFamily="2" charset="2"/>
              <a:buChar char="§"/>
            </a:pPr>
            <a:r>
              <a:rPr lang="en-US">
                <a:latin typeface="Aptos"/>
                <a:ea typeface="Verdana"/>
                <a:cs typeface="Arial"/>
              </a:rPr>
              <a:t>Identify best strategies </a:t>
            </a:r>
          </a:p>
          <a:p>
            <a:pPr marL="349250" indent="-342900">
              <a:lnSpc>
                <a:spcPct val="90000"/>
              </a:lnSpc>
              <a:buFont typeface="Wingdings" panose="05000000000000000000" pitchFamily="2" charset="2"/>
              <a:buChar char="§"/>
            </a:pPr>
            <a:r>
              <a:rPr lang="en-US">
                <a:latin typeface="Aptos"/>
                <a:ea typeface="Verdana"/>
                <a:cs typeface="Arial"/>
              </a:rPr>
              <a:t>Research funding strategies targeted at strategies</a:t>
            </a:r>
          </a:p>
          <a:p>
            <a:pPr>
              <a:lnSpc>
                <a:spcPct val="90000"/>
              </a:lnSpc>
            </a:pPr>
            <a:endParaRPr lang="en-US"/>
          </a:p>
          <a:p>
            <a:pPr>
              <a:lnSpc>
                <a:spcPct val="90000"/>
              </a:lnSpc>
            </a:pPr>
            <a:endParaRPr lang="en-US"/>
          </a:p>
        </p:txBody>
      </p:sp>
      <p:sp>
        <p:nvSpPr>
          <p:cNvPr id="2" name="Title 1">
            <a:extLst>
              <a:ext uri="{FF2B5EF4-FFF2-40B4-BE49-F238E27FC236}">
                <a16:creationId xmlns:a16="http://schemas.microsoft.com/office/drawing/2014/main" id="{D0C3D87C-9CB2-D977-2698-EA8243BCAF8C}"/>
              </a:ext>
            </a:extLst>
          </p:cNvPr>
          <p:cNvSpPr>
            <a:spLocks noGrp="1"/>
          </p:cNvSpPr>
          <p:nvPr>
            <p:ph type="title"/>
          </p:nvPr>
        </p:nvSpPr>
        <p:spPr>
          <a:xfrm>
            <a:off x="221637" y="488516"/>
            <a:ext cx="5249450" cy="2471812"/>
          </a:xfrm>
        </p:spPr>
        <p:txBody>
          <a:bodyPr anchor="ctr">
            <a:normAutofit/>
          </a:bodyPr>
          <a:lstStyle/>
          <a:p>
            <a:r>
              <a:rPr lang="en-US">
                <a:latin typeface="Verdana"/>
                <a:ea typeface="Verdana"/>
              </a:rPr>
              <a:t>Task 4: Setting Priorities and Strategy </a:t>
            </a:r>
          </a:p>
        </p:txBody>
      </p:sp>
      <p:pic>
        <p:nvPicPr>
          <p:cNvPr id="8" name="Picture Placeholder 7">
            <a:extLst>
              <a:ext uri="{FF2B5EF4-FFF2-40B4-BE49-F238E27FC236}">
                <a16:creationId xmlns:a16="http://schemas.microsoft.com/office/drawing/2014/main" id="{96EF593B-DBBE-59C3-5A59-CBB65B490A3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9011" r="1" b="1490"/>
          <a:stretch>
            <a:fillRect/>
          </a:stretch>
        </p:blipFill>
        <p:spPr>
          <a:xfrm>
            <a:off x="6236414" y="359519"/>
            <a:ext cx="5574960" cy="5574960"/>
          </a:xfrm>
          <a:prstGeom prst="rect">
            <a:avLst/>
          </a:prstGeom>
          <a:noFill/>
        </p:spPr>
      </p:pic>
    </p:spTree>
    <p:extLst>
      <p:ext uri="{BB962C8B-B14F-4D97-AF65-F5344CB8AC3E}">
        <p14:creationId xmlns:p14="http://schemas.microsoft.com/office/powerpoint/2010/main" val="3017205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B62C6-BAC0-4727-B808-5972D48BB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006CE-BFE0-78A0-3641-8061A0252CD6}"/>
              </a:ext>
            </a:extLst>
          </p:cNvPr>
          <p:cNvSpPr>
            <a:spLocks noGrp="1"/>
          </p:cNvSpPr>
          <p:nvPr>
            <p:ph type="title"/>
          </p:nvPr>
        </p:nvSpPr>
        <p:spPr/>
        <p:txBody>
          <a:bodyPr>
            <a:normAutofit/>
          </a:bodyPr>
          <a:lstStyle/>
          <a:p>
            <a:r>
              <a:rPr lang="en-US"/>
              <a:t>Task 5: Deliverable and Report</a:t>
            </a:r>
          </a:p>
        </p:txBody>
      </p:sp>
      <p:sp>
        <p:nvSpPr>
          <p:cNvPr id="7" name="Content Placeholder 6">
            <a:extLst>
              <a:ext uri="{FF2B5EF4-FFF2-40B4-BE49-F238E27FC236}">
                <a16:creationId xmlns:a16="http://schemas.microsoft.com/office/drawing/2014/main" id="{1ACE8172-92F6-6057-CDE8-E0AD44521130}"/>
              </a:ext>
            </a:extLst>
          </p:cNvPr>
          <p:cNvSpPr>
            <a:spLocks noGrp="1"/>
          </p:cNvSpPr>
          <p:nvPr>
            <p:ph sz="quarter" idx="11"/>
          </p:nvPr>
        </p:nvSpPr>
        <p:spPr/>
        <p:txBody>
          <a:bodyPr/>
          <a:lstStyle/>
          <a:p>
            <a:r>
              <a:rPr lang="en-US" b="1"/>
              <a:t>The Open Space Plan and Conservation Strategy </a:t>
            </a:r>
            <a:r>
              <a:rPr lang="en-US"/>
              <a:t>will serve as both a stand-alone planning document and as a tool for natural resource management and climate resilience strategies</a:t>
            </a:r>
          </a:p>
          <a:p>
            <a:endParaRPr lang="en-US"/>
          </a:p>
        </p:txBody>
      </p:sp>
      <p:pic>
        <p:nvPicPr>
          <p:cNvPr id="9" name="Content Placeholder 8">
            <a:extLst>
              <a:ext uri="{FF2B5EF4-FFF2-40B4-BE49-F238E27FC236}">
                <a16:creationId xmlns:a16="http://schemas.microsoft.com/office/drawing/2014/main" id="{7BE99A4D-074C-D1C1-7182-70A7BE8C08C1}"/>
              </a:ext>
            </a:extLst>
          </p:cNvPr>
          <p:cNvPicPr>
            <a:picLocks noGrp="1" noChangeAspect="1"/>
          </p:cNvPicPr>
          <p:nvPr>
            <p:ph sz="quarter" idx="12"/>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1066" b="11066"/>
          <a:stretch/>
        </p:blipFill>
        <p:spPr>
          <a:xfrm>
            <a:off x="617570" y="1144095"/>
            <a:ext cx="4705163" cy="4874878"/>
          </a:xfrm>
        </p:spPr>
      </p:pic>
    </p:spTree>
    <p:extLst>
      <p:ext uri="{BB962C8B-B14F-4D97-AF65-F5344CB8AC3E}">
        <p14:creationId xmlns:p14="http://schemas.microsoft.com/office/powerpoint/2010/main" val="710023054"/>
      </p:ext>
    </p:extLst>
  </p:cSld>
  <p:clrMapOvr>
    <a:masterClrMapping/>
  </p:clrMapOvr>
</p:sld>
</file>

<file path=ppt/theme/theme1.xml><?xml version="1.0" encoding="utf-8"?>
<a:theme xmlns:a="http://schemas.openxmlformats.org/drawingml/2006/main" name="GPCOG style">
  <a:themeElements>
    <a:clrScheme name="GPCOG Brand colors">
      <a:dk1>
        <a:srgbClr val="000000"/>
      </a:dk1>
      <a:lt1>
        <a:srgbClr val="FFFFFF"/>
      </a:lt1>
      <a:dk2>
        <a:srgbClr val="44546A"/>
      </a:dk2>
      <a:lt2>
        <a:srgbClr val="EEF0EE"/>
      </a:lt2>
      <a:accent1>
        <a:srgbClr val="003F67"/>
      </a:accent1>
      <a:accent2>
        <a:srgbClr val="EE7733"/>
      </a:accent2>
      <a:accent3>
        <a:srgbClr val="0077BA"/>
      </a:accent3>
      <a:accent4>
        <a:srgbClr val="AE6ABB"/>
      </a:accent4>
      <a:accent5>
        <a:srgbClr val="AD203A"/>
      </a:accent5>
      <a:accent6>
        <a:srgbClr val="009988"/>
      </a:accent6>
      <a:hlink>
        <a:srgbClr val="0563FD"/>
      </a:hlink>
      <a:folHlink>
        <a:srgbClr val="FCD89C"/>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ECC8C93A-EAE3-8F43-A210-FB3315744D35}" vid="{1D487056-CD1D-7446-93DD-491EDB972F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1bc6982-186a-40e1-848e-660ffc3c16c8" xsi:nil="true"/>
    <lcf76f155ced4ddcb4097134ff3c332f xmlns="135d409c-d4ad-485a-b3c3-a90d5b9fc577">
      <Terms xmlns="http://schemas.microsoft.com/office/infopath/2007/PartnerControls"/>
    </lcf76f155ced4ddcb4097134ff3c332f>
    <Status xmlns="135d409c-d4ad-485a-b3c3-a90d5b9fc57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E278B2319752B4FAFA6C5789DA7F356" ma:contentTypeVersion="21" ma:contentTypeDescription="Create a new document." ma:contentTypeScope="" ma:versionID="bd8b590150fb6ed0c0aef26d26527c71">
  <xsd:schema xmlns:xsd="http://www.w3.org/2001/XMLSchema" xmlns:xs="http://www.w3.org/2001/XMLSchema" xmlns:p="http://schemas.microsoft.com/office/2006/metadata/properties" xmlns:ns2="135d409c-d4ad-485a-b3c3-a90d5b9fc577" xmlns:ns3="d1bc6982-186a-40e1-848e-660ffc3c16c8" targetNamespace="http://schemas.microsoft.com/office/2006/metadata/properties" ma:root="true" ma:fieldsID="88c343878f6e6bb6ae384ad06ab7b1be" ns2:_="" ns3:_="">
    <xsd:import namespace="135d409c-d4ad-485a-b3c3-a90d5b9fc577"/>
    <xsd:import namespace="d1bc6982-186a-40e1-848e-660ffc3c16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Statu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d409c-d4ad-485a-b3c3-a90d5b9fc5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Status" ma:index="19" nillable="true" ma:displayName="Status" ma:format="Dropdown" ma:internalName="Status">
      <xsd:simpleType>
        <xsd:restriction base="dms:Choice">
          <xsd:enumeration value="Draft"/>
          <xsd:enumeration value="Final"/>
          <xsd:enumeration value="Archived"/>
          <xsd:enumeration value="Needs Review"/>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bd392f-15af-4c41-9e00-91a9acbd05d2"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bc6982-186a-40e1-848e-660ffc3c16c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5ee4bc-1f6d-4bff-8def-77ac9317e979}" ma:internalName="TaxCatchAll" ma:showField="CatchAllData" ma:web="d1bc6982-186a-40e1-848e-660ffc3c16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83592C-523C-4065-BFD4-13A3BD7CB1F1}">
  <ds:schemaRefs>
    <ds:schemaRef ds:uri="http://schemas.microsoft.com/sharepoint/v3/contenttype/forms"/>
  </ds:schemaRefs>
</ds:datastoreItem>
</file>

<file path=customXml/itemProps2.xml><?xml version="1.0" encoding="utf-8"?>
<ds:datastoreItem xmlns:ds="http://schemas.openxmlformats.org/officeDocument/2006/customXml" ds:itemID="{C7E54219-36DD-4BB2-913D-FD84A84E2581}">
  <ds:schemaRefs>
    <ds:schemaRef ds:uri="135d409c-d4ad-485a-b3c3-a90d5b9fc577"/>
    <ds:schemaRef ds:uri="d1bc6982-186a-40e1-848e-660ffc3c16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57081B1-8E08-4A52-8569-CF8CA6F230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d409c-d4ad-485a-b3c3-a90d5b9fc577"/>
    <ds:schemaRef ds:uri="d1bc6982-186a-40e1-848e-660ffc3c1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GPCOG_PACTS_Presentation Template 3.31.25 (2)</Template>
  <Application>Microsoft Office PowerPoint</Application>
  <PresentationFormat>Widescreen</PresentationFormat>
  <Slides>19</Slides>
  <Notes>12</Notes>
  <HiddenSlides>0</HiddenSlide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GPCOG style</vt:lpstr>
      <vt:lpstr>Office Theme</vt:lpstr>
      <vt:lpstr>PowerPoint Presentation</vt:lpstr>
      <vt:lpstr>Funding through the Community Action Grant</vt:lpstr>
      <vt:lpstr>Purpose and Goals</vt:lpstr>
      <vt:lpstr>PowerPoint Presentation</vt:lpstr>
      <vt:lpstr>Task 1: Hire Consultant</vt:lpstr>
      <vt:lpstr>Task 2: Data Collection, Inventory, and Mapping</vt:lpstr>
      <vt:lpstr>Task 3: Community Engagement</vt:lpstr>
      <vt:lpstr>Task 4: Setting Priorities and Strategy </vt:lpstr>
      <vt:lpstr>Task 5: Deliverable and Report</vt:lpstr>
      <vt:lpstr>Durham Open Space Plan</vt:lpstr>
      <vt:lpstr>Existing Conservation Land (~3%, dark green)</vt:lpstr>
      <vt:lpstr>Lakes and Streams</vt:lpstr>
      <vt:lpstr>Wetlands and Water Resources</vt:lpstr>
      <vt:lpstr>Water Quality</vt:lpstr>
      <vt:lpstr>Wildlife Habitats</vt:lpstr>
      <vt:lpstr>Agriculture</vt:lpstr>
      <vt:lpstr>Climate Vulnerability</vt:lpstr>
      <vt:lpstr>Conservation Mechanisms</vt:lpstr>
      <vt:lpstr>Feedback or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Kali Loughlin</dc:creator>
  <cp:revision>38</cp:revision>
  <dcterms:created xsi:type="dcterms:W3CDTF">2025-10-15T18:52:35Z</dcterms:created>
  <dcterms:modified xsi:type="dcterms:W3CDTF">2025-11-06T21:31:09Z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0x0101000E278B2319752B4FAFA6C5789DA7F356</vt:lpwstr>
  </property>
  <property fmtid="{D5CDD505-2E9C-101B-9397-08002B2CF9AE}" pid="3" name="MediaServiceImageTags">
    <vt:lpwstr/>
  </property>
</Properties>
</file>